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61" r:id="rId3"/>
    <p:sldId id="262" r:id="rId4"/>
    <p:sldId id="265" r:id="rId5"/>
    <p:sldId id="264" r:id="rId6"/>
  </p:sldIdLst>
  <p:sldSz cx="6858000" cy="9144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9900"/>
    <a:srgbClr val="F59961"/>
    <a:srgbClr val="FFFFCC"/>
    <a:srgbClr val="996600"/>
    <a:srgbClr val="7A29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986" autoAdjust="0"/>
    <p:restoredTop sz="94660"/>
  </p:normalViewPr>
  <p:slideViewPr>
    <p:cSldViewPr>
      <p:cViewPr varScale="1">
        <p:scale>
          <a:sx n="90" d="100"/>
          <a:sy n="90" d="100"/>
        </p:scale>
        <p:origin x="2730" y="84"/>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090AA2A2-583D-4ADC-A906-51CC454B3CBB}" type="datetimeFigureOut">
              <a:rPr lang="en-US" smtClean="0"/>
              <a:pPr/>
              <a:t>12/4/2017</a:t>
            </a:fld>
            <a:endParaRPr lang="en-US"/>
          </a:p>
        </p:txBody>
      </p:sp>
      <p:sp>
        <p:nvSpPr>
          <p:cNvPr id="4" name="Slide Image Placeholder 3"/>
          <p:cNvSpPr>
            <a:spLocks noGrp="1" noRot="1" noChangeAspect="1"/>
          </p:cNvSpPr>
          <p:nvPr>
            <p:ph type="sldImg" idx="2"/>
          </p:nvPr>
        </p:nvSpPr>
        <p:spPr>
          <a:xfrm>
            <a:off x="2203450" y="698500"/>
            <a:ext cx="2617788"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44D06ACC-F16C-45E6-B99D-73634DC6D4B7}" type="slidenum">
              <a:rPr lang="en-US" smtClean="0"/>
              <a:pPr/>
              <a:t>‹#›</a:t>
            </a:fld>
            <a:endParaRPr lang="en-US"/>
          </a:p>
        </p:txBody>
      </p:sp>
    </p:spTree>
    <p:extLst>
      <p:ext uri="{BB962C8B-B14F-4D97-AF65-F5344CB8AC3E}">
        <p14:creationId xmlns:p14="http://schemas.microsoft.com/office/powerpoint/2010/main" val="583500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9"/>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2D5731-2277-49DD-824C-A3B348E15250}"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F19A7-7141-4BD0-8118-2415A4D2F4E7}" type="slidenum">
              <a:rPr lang="en-US" smtClean="0"/>
              <a:pPr/>
              <a:t>‹#›</a:t>
            </a:fld>
            <a:endParaRPr lang="en-US"/>
          </a:p>
        </p:txBody>
      </p:sp>
    </p:spTree>
    <p:extLst>
      <p:ext uri="{BB962C8B-B14F-4D97-AF65-F5344CB8AC3E}">
        <p14:creationId xmlns:p14="http://schemas.microsoft.com/office/powerpoint/2010/main" val="1812593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D5731-2277-49DD-824C-A3B348E15250}"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F19A7-7141-4BD0-8118-2415A4D2F4E7}" type="slidenum">
              <a:rPr lang="en-US" smtClean="0"/>
              <a:pPr/>
              <a:t>‹#›</a:t>
            </a:fld>
            <a:endParaRPr lang="en-US"/>
          </a:p>
        </p:txBody>
      </p:sp>
    </p:spTree>
    <p:extLst>
      <p:ext uri="{BB962C8B-B14F-4D97-AF65-F5344CB8AC3E}">
        <p14:creationId xmlns:p14="http://schemas.microsoft.com/office/powerpoint/2010/main" val="3114714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6"/>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6"/>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D5731-2277-49DD-824C-A3B348E15250}"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F19A7-7141-4BD0-8118-2415A4D2F4E7}" type="slidenum">
              <a:rPr lang="en-US" smtClean="0"/>
              <a:pPr/>
              <a:t>‹#›</a:t>
            </a:fld>
            <a:endParaRPr lang="en-US"/>
          </a:p>
        </p:txBody>
      </p:sp>
    </p:spTree>
    <p:extLst>
      <p:ext uri="{BB962C8B-B14F-4D97-AF65-F5344CB8AC3E}">
        <p14:creationId xmlns:p14="http://schemas.microsoft.com/office/powerpoint/2010/main" val="84483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D5731-2277-49DD-824C-A3B348E15250}"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F19A7-7141-4BD0-8118-2415A4D2F4E7}" type="slidenum">
              <a:rPr lang="en-US" smtClean="0"/>
              <a:pPr/>
              <a:t>‹#›</a:t>
            </a:fld>
            <a:endParaRPr lang="en-US"/>
          </a:p>
        </p:txBody>
      </p:sp>
    </p:spTree>
    <p:extLst>
      <p:ext uri="{BB962C8B-B14F-4D97-AF65-F5344CB8AC3E}">
        <p14:creationId xmlns:p14="http://schemas.microsoft.com/office/powerpoint/2010/main" val="4022846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541735" y="3875620"/>
            <a:ext cx="5829300" cy="2000249"/>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2D5731-2277-49DD-824C-A3B348E15250}"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F19A7-7141-4BD0-8118-2415A4D2F4E7}" type="slidenum">
              <a:rPr lang="en-US" smtClean="0"/>
              <a:pPr/>
              <a:t>‹#›</a:t>
            </a:fld>
            <a:endParaRPr lang="en-US"/>
          </a:p>
        </p:txBody>
      </p:sp>
    </p:spTree>
    <p:extLst>
      <p:ext uri="{BB962C8B-B14F-4D97-AF65-F5344CB8AC3E}">
        <p14:creationId xmlns:p14="http://schemas.microsoft.com/office/powerpoint/2010/main" val="3474272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2"/>
            <a:ext cx="3028950" cy="603461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2"/>
            <a:ext cx="3028950" cy="603461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2D5731-2277-49DD-824C-A3B348E15250}" type="datetimeFigureOut">
              <a:rPr lang="en-US" smtClean="0"/>
              <a:pPr/>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F19A7-7141-4BD0-8118-2415A4D2F4E7}" type="slidenum">
              <a:rPr lang="en-US" smtClean="0"/>
              <a:pPr/>
              <a:t>‹#›</a:t>
            </a:fld>
            <a:endParaRPr lang="en-US"/>
          </a:p>
        </p:txBody>
      </p:sp>
    </p:spTree>
    <p:extLst>
      <p:ext uri="{BB962C8B-B14F-4D97-AF65-F5344CB8AC3E}">
        <p14:creationId xmlns:p14="http://schemas.microsoft.com/office/powerpoint/2010/main" val="2361996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1" y="2046817"/>
            <a:ext cx="3030141" cy="853016"/>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342901" y="2899833"/>
            <a:ext cx="3030141" cy="526838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2046817"/>
            <a:ext cx="3031331" cy="853016"/>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83770" y="2899833"/>
            <a:ext cx="3031331" cy="526838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2D5731-2277-49DD-824C-A3B348E15250}" type="datetimeFigureOut">
              <a:rPr lang="en-US" smtClean="0"/>
              <a:pPr/>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EF19A7-7141-4BD0-8118-2415A4D2F4E7}" type="slidenum">
              <a:rPr lang="en-US" smtClean="0"/>
              <a:pPr/>
              <a:t>‹#›</a:t>
            </a:fld>
            <a:endParaRPr lang="en-US"/>
          </a:p>
        </p:txBody>
      </p:sp>
    </p:spTree>
    <p:extLst>
      <p:ext uri="{BB962C8B-B14F-4D97-AF65-F5344CB8AC3E}">
        <p14:creationId xmlns:p14="http://schemas.microsoft.com/office/powerpoint/2010/main" val="326300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2D5731-2277-49DD-824C-A3B348E15250}" type="datetimeFigureOut">
              <a:rPr lang="en-US" smtClean="0"/>
              <a:pPr/>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EF19A7-7141-4BD0-8118-2415A4D2F4E7}" type="slidenum">
              <a:rPr lang="en-US" smtClean="0"/>
              <a:pPr/>
              <a:t>‹#›</a:t>
            </a:fld>
            <a:endParaRPr lang="en-US"/>
          </a:p>
        </p:txBody>
      </p:sp>
    </p:spTree>
    <p:extLst>
      <p:ext uri="{BB962C8B-B14F-4D97-AF65-F5344CB8AC3E}">
        <p14:creationId xmlns:p14="http://schemas.microsoft.com/office/powerpoint/2010/main" val="548579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D5731-2277-49DD-824C-A3B348E15250}" type="datetimeFigureOut">
              <a:rPr lang="en-US" smtClean="0"/>
              <a:pPr/>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EF19A7-7141-4BD0-8118-2415A4D2F4E7}" type="slidenum">
              <a:rPr lang="en-US" smtClean="0"/>
              <a:pPr/>
              <a:t>‹#›</a:t>
            </a:fld>
            <a:endParaRPr lang="en-US"/>
          </a:p>
        </p:txBody>
      </p:sp>
    </p:spTree>
    <p:extLst>
      <p:ext uri="{BB962C8B-B14F-4D97-AF65-F5344CB8AC3E}">
        <p14:creationId xmlns:p14="http://schemas.microsoft.com/office/powerpoint/2010/main" val="95780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64067"/>
            <a:ext cx="2256235" cy="154940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2681288" y="364069"/>
            <a:ext cx="3833813" cy="780415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913469"/>
            <a:ext cx="2256235" cy="6254751"/>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E02D5731-2277-49DD-824C-A3B348E15250}" type="datetimeFigureOut">
              <a:rPr lang="en-US" smtClean="0"/>
              <a:pPr/>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F19A7-7141-4BD0-8118-2415A4D2F4E7}" type="slidenum">
              <a:rPr lang="en-US" smtClean="0"/>
              <a:pPr/>
              <a:t>‹#›</a:t>
            </a:fld>
            <a:endParaRPr lang="en-US"/>
          </a:p>
        </p:txBody>
      </p:sp>
    </p:spTree>
    <p:extLst>
      <p:ext uri="{BB962C8B-B14F-4D97-AF65-F5344CB8AC3E}">
        <p14:creationId xmlns:p14="http://schemas.microsoft.com/office/powerpoint/2010/main" val="156070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E02D5731-2277-49DD-824C-A3B348E15250}" type="datetimeFigureOut">
              <a:rPr lang="en-US" smtClean="0"/>
              <a:pPr/>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F19A7-7141-4BD0-8118-2415A4D2F4E7}" type="slidenum">
              <a:rPr lang="en-US" smtClean="0"/>
              <a:pPr/>
              <a:t>‹#›</a:t>
            </a:fld>
            <a:endParaRPr lang="en-US"/>
          </a:p>
        </p:txBody>
      </p:sp>
    </p:spTree>
    <p:extLst>
      <p:ext uri="{BB962C8B-B14F-4D97-AF65-F5344CB8AC3E}">
        <p14:creationId xmlns:p14="http://schemas.microsoft.com/office/powerpoint/2010/main" val="170376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2"/>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675">
                <a:solidFill>
                  <a:schemeClr val="tx1">
                    <a:tint val="75000"/>
                  </a:schemeClr>
                </a:solidFill>
              </a:defRPr>
            </a:lvl1pPr>
          </a:lstStyle>
          <a:p>
            <a:fld id="{E02D5731-2277-49DD-824C-A3B348E15250}" type="datetimeFigureOut">
              <a:rPr lang="en-US" smtClean="0"/>
              <a:pPr/>
              <a:t>12/4/2017</a:t>
            </a:fld>
            <a:endParaRPr lang="en-US"/>
          </a:p>
        </p:txBody>
      </p:sp>
      <p:sp>
        <p:nvSpPr>
          <p:cNvPr id="5" name="Footer Placeholder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16EF19A7-7141-4BD0-8118-2415A4D2F4E7}" type="slidenum">
              <a:rPr lang="en-US" smtClean="0"/>
              <a:pPr/>
              <a:t>‹#›</a:t>
            </a:fld>
            <a:endParaRPr lang="en-US"/>
          </a:p>
        </p:txBody>
      </p:sp>
    </p:spTree>
    <p:extLst>
      <p:ext uri="{BB962C8B-B14F-4D97-AF65-F5344CB8AC3E}">
        <p14:creationId xmlns:p14="http://schemas.microsoft.com/office/powerpoint/2010/main" val="3723032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1081" y="563881"/>
            <a:ext cx="45719" cy="369332"/>
          </a:xfrm>
          <a:prstGeom prst="rect">
            <a:avLst/>
          </a:prstGeom>
          <a:noFill/>
        </p:spPr>
        <p:txBody>
          <a:bodyPr wrap="square" rtlCol="0">
            <a:spAutoFit/>
          </a:bodyPr>
          <a:lstStyle/>
          <a:p>
            <a:endParaRPr lang="en-US" dirty="0"/>
          </a:p>
        </p:txBody>
      </p:sp>
      <p:sp>
        <p:nvSpPr>
          <p:cNvPr id="15" name="TextBox 14"/>
          <p:cNvSpPr txBox="1"/>
          <p:nvPr/>
        </p:nvSpPr>
        <p:spPr>
          <a:xfrm>
            <a:off x="-17646" y="4011"/>
            <a:ext cx="6875646" cy="1138773"/>
          </a:xfrm>
          <a:prstGeom prst="rect">
            <a:avLst/>
          </a:prstGeom>
          <a:noFill/>
        </p:spPr>
        <p:txBody>
          <a:bodyPr wrap="square" rtlCol="0">
            <a:spAutoFit/>
          </a:bodyPr>
          <a:lstStyle/>
          <a:p>
            <a:pPr algn="ctr"/>
            <a:r>
              <a:rPr lang="en-US" sz="4800" b="1" dirty="0">
                <a:solidFill>
                  <a:schemeClr val="bg2">
                    <a:lumMod val="25000"/>
                  </a:schemeClr>
                </a:solidFill>
                <a:latin typeface="Harrington" panose="04040505050A02020702" pitchFamily="82" charset="0"/>
              </a:rPr>
              <a:t>50.307 Acres</a:t>
            </a:r>
          </a:p>
          <a:p>
            <a:pPr algn="ctr"/>
            <a:r>
              <a:rPr lang="en-US" sz="2000" b="1" dirty="0" err="1">
                <a:solidFill>
                  <a:schemeClr val="bg2">
                    <a:lumMod val="25000"/>
                  </a:schemeClr>
                </a:solidFill>
                <a:latin typeface="Bell MT" panose="02020503060305020303" pitchFamily="18" charset="0"/>
              </a:rPr>
              <a:t>Shupak</a:t>
            </a:r>
            <a:r>
              <a:rPr lang="en-US" sz="2000" b="1" dirty="0">
                <a:solidFill>
                  <a:schemeClr val="bg2">
                    <a:lumMod val="25000"/>
                  </a:schemeClr>
                </a:solidFill>
                <a:latin typeface="Bell MT" panose="02020503060305020303" pitchFamily="18" charset="0"/>
              </a:rPr>
              <a:t> </a:t>
            </a:r>
            <a:r>
              <a:rPr lang="en-US" sz="2000" b="1" dirty="0" err="1">
                <a:solidFill>
                  <a:schemeClr val="bg2">
                    <a:lumMod val="25000"/>
                  </a:schemeClr>
                </a:solidFill>
                <a:latin typeface="Bell MT" panose="02020503060305020303" pitchFamily="18" charset="0"/>
              </a:rPr>
              <a:t>Road~Bellville</a:t>
            </a:r>
            <a:r>
              <a:rPr lang="en-US" sz="2000" b="1" dirty="0">
                <a:solidFill>
                  <a:schemeClr val="bg2">
                    <a:lumMod val="25000"/>
                  </a:schemeClr>
                </a:solidFill>
                <a:latin typeface="Bell MT" panose="02020503060305020303" pitchFamily="18" charset="0"/>
              </a:rPr>
              <a:t> Texas</a:t>
            </a:r>
          </a:p>
        </p:txBody>
      </p:sp>
      <p:sp>
        <p:nvSpPr>
          <p:cNvPr id="7" name="TextBox 6"/>
          <p:cNvSpPr txBox="1"/>
          <p:nvPr/>
        </p:nvSpPr>
        <p:spPr>
          <a:xfrm>
            <a:off x="-8823" y="5562384"/>
            <a:ext cx="6866823" cy="1477328"/>
          </a:xfrm>
          <a:prstGeom prst="rect">
            <a:avLst/>
          </a:prstGeom>
          <a:noFill/>
          <a:ln>
            <a:noFill/>
          </a:ln>
        </p:spPr>
        <p:txBody>
          <a:bodyPr wrap="square" rtlCol="0">
            <a:spAutoFit/>
          </a:bodyPr>
          <a:lstStyle/>
          <a:p>
            <a:pPr algn="just"/>
            <a:r>
              <a:rPr lang="en-US" dirty="0"/>
              <a:t>Located just outside of Nelsonville and convenient to Bellville, Brenham and Industry, the property features views with several potential homesites. The land is rolling and sandy with good drainage. There is a seasonal creek bordered with Pecans. Electricity and a well are already in place. </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4503" y="7858676"/>
            <a:ext cx="2408994" cy="1079789"/>
          </a:xfrm>
          <a:prstGeom prst="rect">
            <a:avLst/>
          </a:prstGeom>
          <a:ln>
            <a:solidFill>
              <a:schemeClr val="bg2">
                <a:lumMod val="25000"/>
              </a:schemeClr>
            </a:solidFill>
          </a:ln>
        </p:spPr>
      </p:pic>
      <p:sp>
        <p:nvSpPr>
          <p:cNvPr id="13" name="TextBox 12"/>
          <p:cNvSpPr txBox="1"/>
          <p:nvPr/>
        </p:nvSpPr>
        <p:spPr>
          <a:xfrm>
            <a:off x="82618" y="7979748"/>
            <a:ext cx="1752600" cy="954107"/>
          </a:xfrm>
          <a:prstGeom prst="rect">
            <a:avLst/>
          </a:prstGeom>
          <a:noFill/>
        </p:spPr>
        <p:txBody>
          <a:bodyPr wrap="square" rtlCol="0">
            <a:spAutoFit/>
          </a:bodyPr>
          <a:lstStyle/>
          <a:p>
            <a:r>
              <a:rPr lang="en-US" sz="1400" dirty="0">
                <a:solidFill>
                  <a:schemeClr val="bg2">
                    <a:lumMod val="10000"/>
                  </a:schemeClr>
                </a:solidFill>
              </a:rPr>
              <a:t>Bellville Office</a:t>
            </a:r>
          </a:p>
          <a:p>
            <a:r>
              <a:rPr lang="en-US" sz="1400" dirty="0">
                <a:solidFill>
                  <a:schemeClr val="bg2">
                    <a:lumMod val="10000"/>
                  </a:schemeClr>
                </a:solidFill>
              </a:rPr>
              <a:t>420 E Main</a:t>
            </a:r>
          </a:p>
          <a:p>
            <a:r>
              <a:rPr lang="en-US" sz="1400" dirty="0">
                <a:solidFill>
                  <a:schemeClr val="bg2">
                    <a:lumMod val="10000"/>
                  </a:schemeClr>
                </a:solidFill>
              </a:rPr>
              <a:t>Bellville, </a:t>
            </a:r>
            <a:r>
              <a:rPr lang="en-US" sz="1400" dirty="0" err="1">
                <a:solidFill>
                  <a:schemeClr val="bg2">
                    <a:lumMod val="10000"/>
                  </a:schemeClr>
                </a:solidFill>
              </a:rPr>
              <a:t>Tx</a:t>
            </a:r>
            <a:r>
              <a:rPr lang="en-US" sz="1400" dirty="0">
                <a:solidFill>
                  <a:schemeClr val="bg2">
                    <a:lumMod val="10000"/>
                  </a:schemeClr>
                </a:solidFill>
              </a:rPr>
              <a:t>. 77418</a:t>
            </a:r>
          </a:p>
          <a:p>
            <a:r>
              <a:rPr lang="en-US" sz="1400" dirty="0">
                <a:solidFill>
                  <a:schemeClr val="bg2">
                    <a:lumMod val="10000"/>
                  </a:schemeClr>
                </a:solidFill>
              </a:rPr>
              <a:t>979-865-5969</a:t>
            </a:r>
          </a:p>
        </p:txBody>
      </p:sp>
      <p:sp>
        <p:nvSpPr>
          <p:cNvPr id="9" name="Rectangle 8"/>
          <p:cNvSpPr/>
          <p:nvPr/>
        </p:nvSpPr>
        <p:spPr>
          <a:xfrm>
            <a:off x="4750468" y="7921516"/>
            <a:ext cx="2095500" cy="954107"/>
          </a:xfrm>
          <a:prstGeom prst="rect">
            <a:avLst/>
          </a:prstGeom>
        </p:spPr>
        <p:txBody>
          <a:bodyPr wrap="square">
            <a:spAutoFit/>
          </a:bodyPr>
          <a:lstStyle/>
          <a:p>
            <a:pPr algn="r"/>
            <a:r>
              <a:rPr lang="en-US" sz="1400" dirty="0">
                <a:solidFill>
                  <a:schemeClr val="bg2">
                    <a:lumMod val="10000"/>
                  </a:schemeClr>
                </a:solidFill>
              </a:rPr>
              <a:t>New Ulm Office</a:t>
            </a:r>
          </a:p>
          <a:p>
            <a:pPr algn="r"/>
            <a:r>
              <a:rPr lang="en-US" sz="1400" dirty="0">
                <a:solidFill>
                  <a:schemeClr val="bg2">
                    <a:lumMod val="10000"/>
                  </a:schemeClr>
                </a:solidFill>
              </a:rPr>
              <a:t>424 Cedar St.</a:t>
            </a:r>
          </a:p>
          <a:p>
            <a:pPr algn="r"/>
            <a:r>
              <a:rPr lang="en-US" sz="1400" dirty="0">
                <a:solidFill>
                  <a:schemeClr val="bg2">
                    <a:lumMod val="10000"/>
                  </a:schemeClr>
                </a:solidFill>
              </a:rPr>
              <a:t>New Ulm, </a:t>
            </a:r>
            <a:r>
              <a:rPr lang="en-US" sz="1400" dirty="0" err="1">
                <a:solidFill>
                  <a:schemeClr val="bg2">
                    <a:lumMod val="10000"/>
                  </a:schemeClr>
                </a:solidFill>
              </a:rPr>
              <a:t>Tx</a:t>
            </a:r>
            <a:r>
              <a:rPr lang="en-US" sz="1400" dirty="0">
                <a:solidFill>
                  <a:schemeClr val="bg2">
                    <a:lumMod val="10000"/>
                  </a:schemeClr>
                </a:solidFill>
              </a:rPr>
              <a:t>. 78950</a:t>
            </a:r>
          </a:p>
          <a:p>
            <a:pPr algn="r"/>
            <a:r>
              <a:rPr lang="en-US" sz="1400" dirty="0">
                <a:solidFill>
                  <a:schemeClr val="bg2">
                    <a:lumMod val="10000"/>
                  </a:schemeClr>
                </a:solidFill>
              </a:rPr>
              <a:t>979-992-2636</a:t>
            </a:r>
          </a:p>
        </p:txBody>
      </p:sp>
      <p:sp>
        <p:nvSpPr>
          <p:cNvPr id="2" name="Oval 1">
            <a:extLst>
              <a:ext uri="{FF2B5EF4-FFF2-40B4-BE49-F238E27FC236}">
                <a16:creationId xmlns:a16="http://schemas.microsoft.com/office/drawing/2014/main" id="{A92456F6-33BF-4B05-BCD6-BDE9C9FCB100}"/>
              </a:ext>
            </a:extLst>
          </p:cNvPr>
          <p:cNvSpPr/>
          <p:nvPr/>
        </p:nvSpPr>
        <p:spPr>
          <a:xfrm>
            <a:off x="647700" y="1371601"/>
            <a:ext cx="5562600" cy="398121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962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8D6153-5C0C-4007-848C-7328073AA190}"/>
              </a:ext>
            </a:extLst>
          </p:cNvPr>
          <p:cNvPicPr>
            <a:picLocks noChangeAspect="1"/>
          </p:cNvPicPr>
          <p:nvPr/>
        </p:nvPicPr>
        <p:blipFill>
          <a:blip r:embed="rId2"/>
          <a:stretch>
            <a:fillRect/>
          </a:stretch>
        </p:blipFill>
        <p:spPr>
          <a:xfrm>
            <a:off x="108899" y="38100"/>
            <a:ext cx="6640203" cy="9067800"/>
          </a:xfrm>
          <a:prstGeom prst="rect">
            <a:avLst/>
          </a:prstGeom>
        </p:spPr>
      </p:pic>
    </p:spTree>
    <p:extLst>
      <p:ext uri="{BB962C8B-B14F-4D97-AF65-F5344CB8AC3E}">
        <p14:creationId xmlns:p14="http://schemas.microsoft.com/office/powerpoint/2010/main" val="2709833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E3CA72-7375-4E6A-AB22-4C855549C450}"/>
              </a:ext>
            </a:extLst>
          </p:cNvPr>
          <p:cNvSpPr/>
          <p:nvPr/>
        </p:nvSpPr>
        <p:spPr>
          <a:xfrm>
            <a:off x="685800" y="304800"/>
            <a:ext cx="5486400" cy="3657600"/>
          </a:xfrm>
          <a:prstGeom prst="roundRect">
            <a:avLst/>
          </a:prstGeom>
          <a:blipFill dpi="0" rotWithShape="1">
            <a:blip r:embed="rId2" cstate="print">
              <a:extLst>
                <a:ext uri="{28A0092B-C50C-407E-A947-70E740481C1C}">
                  <a14:useLocalDpi xmlns:a14="http://schemas.microsoft.com/office/drawing/2010/main" val="0"/>
                </a:ext>
              </a:extLst>
            </a:blip>
            <a:srcRect/>
            <a:stretch>
              <a:fillRect l="-7463" t="-8571" r="-2984" b="-25714"/>
            </a:stretch>
          </a:blip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C318319-52E4-4757-B730-A92703D6B535}"/>
              </a:ext>
            </a:extLst>
          </p:cNvPr>
          <p:cNvSpPr/>
          <p:nvPr/>
        </p:nvSpPr>
        <p:spPr>
          <a:xfrm>
            <a:off x="685800" y="4800600"/>
            <a:ext cx="5486400" cy="3657600"/>
          </a:xfrm>
          <a:prstGeom prst="roundRect">
            <a:avLst/>
          </a:prstGeom>
          <a:blipFill dpi="0" rotWithShape="1">
            <a:blip r:embed="rId3" cstate="print">
              <a:extLst>
                <a:ext uri="{28A0092B-C50C-407E-A947-70E740481C1C}">
                  <a14:useLocalDpi xmlns:a14="http://schemas.microsoft.com/office/drawing/2010/main" val="0"/>
                </a:ext>
              </a:extLst>
            </a:blip>
            <a:srcRect/>
            <a:stretch>
              <a:fillRect l="-2500" t="-12500" r="-35000" b="-20834"/>
            </a:stretch>
          </a:blip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D01B45-9C28-4308-BB61-73077443CDAC}"/>
              </a:ext>
            </a:extLst>
          </p:cNvPr>
          <p:cNvSpPr/>
          <p:nvPr/>
        </p:nvSpPr>
        <p:spPr>
          <a:xfrm>
            <a:off x="685800" y="1143000"/>
            <a:ext cx="5486400" cy="3200400"/>
          </a:xfrm>
          <a:prstGeom prst="roundRect">
            <a:avLst/>
          </a:prstGeom>
          <a:blipFill dpi="0" rotWithShape="1">
            <a:blip r:embed="rId2" cstate="print">
              <a:extLst>
                <a:ext uri="{28A0092B-C50C-407E-A947-70E740481C1C}">
                  <a14:useLocalDpi xmlns:a14="http://schemas.microsoft.com/office/drawing/2010/main" val="0"/>
                </a:ext>
              </a:extLst>
            </a:blip>
            <a:srcRect/>
            <a:stretch>
              <a:fillRect t="-14286" b="-28571"/>
            </a:stretch>
          </a:blip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E10660E1-6DFB-4B8B-B611-51284C7014AB}"/>
              </a:ext>
            </a:extLst>
          </p:cNvPr>
          <p:cNvSpPr/>
          <p:nvPr/>
        </p:nvSpPr>
        <p:spPr>
          <a:xfrm rot="5400000">
            <a:off x="1600200" y="4114800"/>
            <a:ext cx="3657600" cy="5486400"/>
          </a:xfrm>
          <a:prstGeom prst="roundRect">
            <a:avLst/>
          </a:prstGeom>
          <a:blipFill dpi="0" rotWithShape="1">
            <a:blip r:embed="rId3" cstate="print">
              <a:extLst>
                <a:ext uri="{28A0092B-C50C-407E-A947-70E740481C1C}">
                  <a14:useLocalDpi xmlns:a14="http://schemas.microsoft.com/office/drawing/2010/main" val="0"/>
                </a:ext>
              </a:extLst>
            </a:blip>
            <a:srcRect/>
            <a:stretch>
              <a:fillRect l="-7693" t="-2900" r="-3077" b="-1517"/>
            </a:stretch>
          </a:blip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436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58000" cy="914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632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1885</TotalTime>
  <Words>83</Words>
  <Application>Microsoft Office PowerPoint</Application>
  <PresentationFormat>On-screen Show (4:3)</PresentationFormat>
  <Paragraphs>11</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Bell MT</vt:lpstr>
      <vt:lpstr>Calibri</vt:lpstr>
      <vt:lpstr>Harrington</vt:lpstr>
      <vt:lpstr>Office Theme</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sbrewer</dc:creator>
  <cp:lastModifiedBy>Vicky Morlock</cp:lastModifiedBy>
  <cp:revision>140</cp:revision>
  <cp:lastPrinted>2017-12-04T17:26:17Z</cp:lastPrinted>
  <dcterms:created xsi:type="dcterms:W3CDTF">2015-04-12T17:44:10Z</dcterms:created>
  <dcterms:modified xsi:type="dcterms:W3CDTF">2017-12-04T17:33:36Z</dcterms:modified>
</cp:coreProperties>
</file>