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998F50-6255-4E6A-BD20-7A9225FA8072}" type="datetimeFigureOut">
              <a:rPr lang="en-US" smtClean="0"/>
              <a:pPr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9A727C-CB62-48A8-BA59-091684A5C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E998F50-6255-4E6A-BD20-7A9225FA8072}" type="datetimeFigureOut">
              <a:rPr lang="en-US" smtClean="0"/>
              <a:pPr/>
              <a:t>1/24/2019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9A727C-CB62-48A8-BA59-091684A5C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H="1">
            <a:off x="9144000" y="0"/>
            <a:ext cx="762000" cy="609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3733800" y="1371600"/>
            <a:ext cx="1676400" cy="533400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 smtClean="0"/>
              <a:t>PRESENTS</a:t>
            </a:r>
          </a:p>
          <a:p>
            <a:r>
              <a:rPr lang="en-US" b="1" i="1" dirty="0" smtClean="0"/>
              <a:t>WESTBEND</a:t>
            </a:r>
            <a:r>
              <a:rPr lang="en-US" b="1" i="1" dirty="0" smtClean="0"/>
              <a:t> 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/>
          </a:p>
        </p:txBody>
      </p:sp>
      <p:pic>
        <p:nvPicPr>
          <p:cNvPr id="4" name="Picture 3" descr="Westbend Ari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8077200" cy="4648200"/>
          </a:xfrm>
          <a:prstGeom prst="rect">
            <a:avLst/>
          </a:prstGeom>
        </p:spPr>
      </p:pic>
      <p:pic>
        <p:nvPicPr>
          <p:cNvPr id="5" name="Picture 4" descr="PatriaLogoSansGrap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000" y="457200"/>
            <a:ext cx="6692714" cy="914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5251</TotalTime>
  <Words>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Patria properties presents (3).pptxwestbend.pptx2</dc:title>
  <dc:creator>Robin</dc:creator>
  <dc:description/>
  <cp:lastModifiedBy>Robin</cp:lastModifiedBy>
  <cp:revision>525</cp:revision>
  <dcterms:created xsi:type="dcterms:W3CDTF">2014-04-19T20:21:32Z</dcterms:created>
  <dcterms:modified xsi:type="dcterms:W3CDTF">2019-01-24T17:21:11Z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Patria properties presents (3).pptxwestbend.pptx2</vt:lpwstr>
  </property>
  <property fmtid="{D5CDD505-2E9C-101B-9397-08002B2CF9AE}" pid="3" name="SlideDescription">
    <vt:lpwstr/>
  </property>
</Properties>
</file>