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7"/>
  </p:handoutMasterIdLst>
  <p:sldIdLst>
    <p:sldId id="258" r:id="rId5"/>
    <p:sldId id="259" r:id="rId6"/>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5F77D-F866-40E2-8C43-42606B1CAAB3}" v="4" dt="2020-04-03T13:46:55.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Sorg" userId="8734b965d761ec2d" providerId="LiveId" clId="{1245F77D-F866-40E2-8C43-42606B1CAAB3}"/>
    <pc:docChg chg="custSel addSld modSld">
      <pc:chgData name="Amy Sorg" userId="8734b965d761ec2d" providerId="LiveId" clId="{1245F77D-F866-40E2-8C43-42606B1CAAB3}" dt="2020-04-03T13:47:29.387" v="188" actId="20577"/>
      <pc:docMkLst>
        <pc:docMk/>
      </pc:docMkLst>
      <pc:sldChg chg="addSp delSp modSp">
        <pc:chgData name="Amy Sorg" userId="8734b965d761ec2d" providerId="LiveId" clId="{1245F77D-F866-40E2-8C43-42606B1CAAB3}" dt="2020-04-03T13:46:13.548" v="69" actId="20577"/>
        <pc:sldMkLst>
          <pc:docMk/>
          <pc:sldMk cId="3775463373" sldId="258"/>
        </pc:sldMkLst>
        <pc:spChg chg="mod">
          <ac:chgData name="Amy Sorg" userId="8734b965d761ec2d" providerId="LiveId" clId="{1245F77D-F866-40E2-8C43-42606B1CAAB3}" dt="2020-04-03T13:45:45.478" v="21" actId="20577"/>
          <ac:spMkLst>
            <pc:docMk/>
            <pc:sldMk cId="3775463373" sldId="258"/>
            <ac:spMk id="3" creationId="{550C4B5C-87F7-4040-A57A-0F0596828498}"/>
          </ac:spMkLst>
        </pc:spChg>
        <pc:spChg chg="del">
          <ac:chgData name="Amy Sorg" userId="8734b965d761ec2d" providerId="LiveId" clId="{1245F77D-F866-40E2-8C43-42606B1CAAB3}" dt="2020-04-03T13:46:00.109" v="22"/>
          <ac:spMkLst>
            <pc:docMk/>
            <pc:sldMk cId="3775463373" sldId="258"/>
            <ac:spMk id="4" creationId="{49F9BBF7-B33C-40AB-A3A4-E932D2FCFA70}"/>
          </ac:spMkLst>
        </pc:spChg>
        <pc:spChg chg="mod">
          <ac:chgData name="Amy Sorg" userId="8734b965d761ec2d" providerId="LiveId" clId="{1245F77D-F866-40E2-8C43-42606B1CAAB3}" dt="2020-04-03T13:46:03.562" v="37" actId="20577"/>
          <ac:spMkLst>
            <pc:docMk/>
            <pc:sldMk cId="3775463373" sldId="258"/>
            <ac:spMk id="5" creationId="{03DEF6FB-AEA0-4DE9-B099-D7694C6B030E}"/>
          </ac:spMkLst>
        </pc:spChg>
        <pc:spChg chg="mod">
          <ac:chgData name="Amy Sorg" userId="8734b965d761ec2d" providerId="LiveId" clId="{1245F77D-F866-40E2-8C43-42606B1CAAB3}" dt="2020-04-03T13:46:08.977" v="57" actId="20577"/>
          <ac:spMkLst>
            <pc:docMk/>
            <pc:sldMk cId="3775463373" sldId="258"/>
            <ac:spMk id="7" creationId="{ED71246E-0CE4-4BB9-8789-136D06489913}"/>
          </ac:spMkLst>
        </pc:spChg>
        <pc:spChg chg="mod">
          <ac:chgData name="Amy Sorg" userId="8734b965d761ec2d" providerId="LiveId" clId="{1245F77D-F866-40E2-8C43-42606B1CAAB3}" dt="2020-04-03T13:46:13.548" v="69" actId="20577"/>
          <ac:spMkLst>
            <pc:docMk/>
            <pc:sldMk cId="3775463373" sldId="258"/>
            <ac:spMk id="8" creationId="{3F814D58-8039-47F6-96AE-AF7F27BC9DAE}"/>
          </ac:spMkLst>
        </pc:spChg>
        <pc:picChg chg="add mod">
          <ac:chgData name="Amy Sorg" userId="8734b965d761ec2d" providerId="LiveId" clId="{1245F77D-F866-40E2-8C43-42606B1CAAB3}" dt="2020-04-03T13:46:01.199" v="23" actId="27614"/>
          <ac:picMkLst>
            <pc:docMk/>
            <pc:sldMk cId="3775463373" sldId="258"/>
            <ac:picMk id="11" creationId="{0E944E63-0AD8-4954-AC75-FFEF2DC42141}"/>
          </ac:picMkLst>
        </pc:picChg>
      </pc:sldChg>
      <pc:sldChg chg="addSp delSp modSp add">
        <pc:chgData name="Amy Sorg" userId="8734b965d761ec2d" providerId="LiveId" clId="{1245F77D-F866-40E2-8C43-42606B1CAAB3}" dt="2020-04-03T13:47:29.387" v="188" actId="20577"/>
        <pc:sldMkLst>
          <pc:docMk/>
          <pc:sldMk cId="1119122647" sldId="259"/>
        </pc:sldMkLst>
        <pc:spChg chg="mod">
          <ac:chgData name="Amy Sorg" userId="8734b965d761ec2d" providerId="LiveId" clId="{1245F77D-F866-40E2-8C43-42606B1CAAB3}" dt="2020-04-03T13:47:05.990" v="127" actId="255"/>
          <ac:spMkLst>
            <pc:docMk/>
            <pc:sldMk cId="1119122647" sldId="259"/>
            <ac:spMk id="2" creationId="{86682FCE-7F34-475F-B888-3B5759AC02BC}"/>
          </ac:spMkLst>
        </pc:spChg>
        <pc:spChg chg="del mod">
          <ac:chgData name="Amy Sorg" userId="8734b965d761ec2d" providerId="LiveId" clId="{1245F77D-F866-40E2-8C43-42606B1CAAB3}" dt="2020-04-03T13:46:25.999" v="73"/>
          <ac:spMkLst>
            <pc:docMk/>
            <pc:sldMk cId="1119122647" sldId="259"/>
            <ac:spMk id="3" creationId="{2143F7EB-6D08-4936-B83B-FEE35B097FE5}"/>
          </ac:spMkLst>
        </pc:spChg>
        <pc:spChg chg="del">
          <ac:chgData name="Amy Sorg" userId="8734b965d761ec2d" providerId="LiveId" clId="{1245F77D-F866-40E2-8C43-42606B1CAAB3}" dt="2020-04-03T13:46:19.545" v="71" actId="478"/>
          <ac:spMkLst>
            <pc:docMk/>
            <pc:sldMk cId="1119122647" sldId="259"/>
            <ac:spMk id="4" creationId="{877BDC75-6F07-4D6B-8B07-2B3EA21A8123}"/>
          </ac:spMkLst>
        </pc:spChg>
        <pc:spChg chg="mod">
          <ac:chgData name="Amy Sorg" userId="8734b965d761ec2d" providerId="LiveId" clId="{1245F77D-F866-40E2-8C43-42606B1CAAB3}" dt="2020-04-03T13:47:17.946" v="148" actId="20577"/>
          <ac:spMkLst>
            <pc:docMk/>
            <pc:sldMk cId="1119122647" sldId="259"/>
            <ac:spMk id="5" creationId="{01D66DBE-8C3E-4348-9551-4050B09BAE59}"/>
          </ac:spMkLst>
        </pc:spChg>
        <pc:spChg chg="mod">
          <ac:chgData name="Amy Sorg" userId="8734b965d761ec2d" providerId="LiveId" clId="{1245F77D-F866-40E2-8C43-42606B1CAAB3}" dt="2020-04-03T13:47:22.369" v="168" actId="20577"/>
          <ac:spMkLst>
            <pc:docMk/>
            <pc:sldMk cId="1119122647" sldId="259"/>
            <ac:spMk id="7" creationId="{C85556A3-7002-4534-B841-84AE08855866}"/>
          </ac:spMkLst>
        </pc:spChg>
        <pc:spChg chg="mod">
          <ac:chgData name="Amy Sorg" userId="8734b965d761ec2d" providerId="LiveId" clId="{1245F77D-F866-40E2-8C43-42606B1CAAB3}" dt="2020-04-03T13:47:29.387" v="188" actId="20577"/>
          <ac:spMkLst>
            <pc:docMk/>
            <pc:sldMk cId="1119122647" sldId="259"/>
            <ac:spMk id="8" creationId="{8083C66E-2097-4055-A844-74EB94F4E493}"/>
          </ac:spMkLst>
        </pc:spChg>
        <pc:spChg chg="mod">
          <ac:chgData name="Amy Sorg" userId="8734b965d761ec2d" providerId="LiveId" clId="{1245F77D-F866-40E2-8C43-42606B1CAAB3}" dt="2020-04-03T13:46:41.641" v="108" actId="20577"/>
          <ac:spMkLst>
            <pc:docMk/>
            <pc:sldMk cId="1119122647" sldId="259"/>
            <ac:spMk id="11" creationId="{9948BE4C-1C62-4BD9-ACF5-4682D21451C2}"/>
          </ac:spMkLst>
        </pc:spChg>
        <pc:spChg chg="mod">
          <ac:chgData name="Amy Sorg" userId="8734b965d761ec2d" providerId="LiveId" clId="{1245F77D-F866-40E2-8C43-42606B1CAAB3}" dt="2020-04-03T13:47:13.024" v="133" actId="20577"/>
          <ac:spMkLst>
            <pc:docMk/>
            <pc:sldMk cId="1119122647" sldId="259"/>
            <ac:spMk id="12" creationId="{72987161-F259-4873-BD12-2E5314ED0731}"/>
          </ac:spMkLst>
        </pc:spChg>
        <pc:spChg chg="mod">
          <ac:chgData name="Amy Sorg" userId="8734b965d761ec2d" providerId="LiveId" clId="{1245F77D-F866-40E2-8C43-42606B1CAAB3}" dt="2020-04-03T13:46:51.577" v="124" actId="20577"/>
          <ac:spMkLst>
            <pc:docMk/>
            <pc:sldMk cId="1119122647" sldId="259"/>
            <ac:spMk id="13" creationId="{E8836EF9-D036-4AD7-9F71-70B504F53D32}"/>
          </ac:spMkLst>
        </pc:spChg>
        <pc:spChg chg="mod">
          <ac:chgData name="Amy Sorg" userId="8734b965d761ec2d" providerId="LiveId" clId="{1245F77D-F866-40E2-8C43-42606B1CAAB3}" dt="2020-04-03T13:47:11.082" v="131" actId="20577"/>
          <ac:spMkLst>
            <pc:docMk/>
            <pc:sldMk cId="1119122647" sldId="259"/>
            <ac:spMk id="14" creationId="{A7D22989-1BC4-45FE-8681-D28941E8C0BC}"/>
          </ac:spMkLst>
        </pc:spChg>
        <pc:spChg chg="mod">
          <ac:chgData name="Amy Sorg" userId="8734b965d761ec2d" providerId="LiveId" clId="{1245F77D-F866-40E2-8C43-42606B1CAAB3}" dt="2020-04-03T13:46:47.315" v="116" actId="20577"/>
          <ac:spMkLst>
            <pc:docMk/>
            <pc:sldMk cId="1119122647" sldId="259"/>
            <ac:spMk id="15" creationId="{830FCF4E-3B7A-438D-BEB3-C17390A2B80D}"/>
          </ac:spMkLst>
        </pc:spChg>
        <pc:picChg chg="add mod">
          <ac:chgData name="Amy Sorg" userId="8734b965d761ec2d" providerId="LiveId" clId="{1245F77D-F866-40E2-8C43-42606B1CAAB3}" dt="2020-04-03T13:46:27.036" v="74" actId="27614"/>
          <ac:picMkLst>
            <pc:docMk/>
            <pc:sldMk cId="1119122647" sldId="259"/>
            <ac:picMk id="17" creationId="{8D6FCFD6-A7D0-4F10-B517-6E6F9F68AE5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ACFAF6-A5E6-475F-B0B4-52BE6D6883C1}"/>
              </a:ext>
            </a:extLst>
          </p:cNvPr>
          <p:cNvSpPr>
            <a:spLocks noGrp="1"/>
          </p:cNvSpPr>
          <p:nvPr>
            <p:ph type="hdr" sz="quarter"/>
          </p:nvPr>
        </p:nvSpPr>
        <p:spPr>
          <a:xfrm>
            <a:off x="1" y="1"/>
            <a:ext cx="3170238" cy="481013"/>
          </a:xfrm>
          <a:prstGeom prst="rect">
            <a:avLst/>
          </a:prstGeom>
        </p:spPr>
        <p:txBody>
          <a:bodyPr vert="horz" lIns="91427" tIns="45714" rIns="91427"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3A419909-1D68-467C-8E26-4197628ABCD2}"/>
              </a:ext>
            </a:extLst>
          </p:cNvPr>
          <p:cNvSpPr>
            <a:spLocks noGrp="1"/>
          </p:cNvSpPr>
          <p:nvPr>
            <p:ph type="dt" sz="quarter" idx="1"/>
          </p:nvPr>
        </p:nvSpPr>
        <p:spPr>
          <a:xfrm>
            <a:off x="4143375" y="1"/>
            <a:ext cx="3170238" cy="481013"/>
          </a:xfrm>
          <a:prstGeom prst="rect">
            <a:avLst/>
          </a:prstGeom>
        </p:spPr>
        <p:txBody>
          <a:bodyPr vert="horz" lIns="91427" tIns="45714" rIns="91427" bIns="45714" rtlCol="0"/>
          <a:lstStyle>
            <a:lvl1pPr algn="r">
              <a:defRPr sz="1200"/>
            </a:lvl1pPr>
          </a:lstStyle>
          <a:p>
            <a:fld id="{74A37627-524B-457E-BF56-EBB9AE4C1B2B}" type="datetimeFigureOut">
              <a:rPr lang="en-US" smtClean="0"/>
              <a:t>4/3/2020</a:t>
            </a:fld>
            <a:endParaRPr lang="en-US"/>
          </a:p>
        </p:txBody>
      </p:sp>
      <p:sp>
        <p:nvSpPr>
          <p:cNvPr id="4" name="Footer Placeholder 3">
            <a:extLst>
              <a:ext uri="{FF2B5EF4-FFF2-40B4-BE49-F238E27FC236}">
                <a16:creationId xmlns:a16="http://schemas.microsoft.com/office/drawing/2014/main" id="{D25C8E6E-B400-4666-8100-96330DD402E8}"/>
              </a:ext>
            </a:extLst>
          </p:cNvPr>
          <p:cNvSpPr>
            <a:spLocks noGrp="1"/>
          </p:cNvSpPr>
          <p:nvPr>
            <p:ph type="ftr" sz="quarter" idx="2"/>
          </p:nvPr>
        </p:nvSpPr>
        <p:spPr>
          <a:xfrm>
            <a:off x="1" y="9120188"/>
            <a:ext cx="3170238" cy="481012"/>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88340-DC0F-4BE3-A3FD-9BE65363A375}"/>
              </a:ext>
            </a:extLst>
          </p:cNvPr>
          <p:cNvSpPr>
            <a:spLocks noGrp="1"/>
          </p:cNvSpPr>
          <p:nvPr>
            <p:ph type="sldNum" sz="quarter" idx="3"/>
          </p:nvPr>
        </p:nvSpPr>
        <p:spPr>
          <a:xfrm>
            <a:off x="4143375" y="9120188"/>
            <a:ext cx="3170238" cy="481012"/>
          </a:xfrm>
          <a:prstGeom prst="rect">
            <a:avLst/>
          </a:prstGeom>
        </p:spPr>
        <p:txBody>
          <a:bodyPr vert="horz" lIns="91427" tIns="45714" rIns="91427" bIns="45714" rtlCol="0" anchor="b"/>
          <a:lstStyle>
            <a:lvl1pPr algn="r">
              <a:defRPr sz="1200"/>
            </a:lvl1pPr>
          </a:lstStyle>
          <a:p>
            <a:fld id="{115E154C-921D-43A4-844F-D953557DFE7E}" type="slidenum">
              <a:rPr lang="en-US" smtClean="0"/>
              <a:t>‹#›</a:t>
            </a:fld>
            <a:endParaRPr lang="en-US"/>
          </a:p>
        </p:txBody>
      </p:sp>
    </p:spTree>
    <p:extLst>
      <p:ext uri="{BB962C8B-B14F-4D97-AF65-F5344CB8AC3E}">
        <p14:creationId xmlns:p14="http://schemas.microsoft.com/office/powerpoint/2010/main" val="1531883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F1ED16-6EF0-4A5E-8993-93718E78437E}"/>
              </a:ext>
            </a:extLst>
          </p:cNvPr>
          <p:cNvSpPr>
            <a:spLocks noGrp="1"/>
          </p:cNvSpPr>
          <p:nvPr>
            <p:ph type="pic" sz="quarter" idx="10"/>
          </p:nvPr>
        </p:nvSpPr>
        <p:spPr>
          <a:xfrm>
            <a:off x="653908" y="2531473"/>
            <a:ext cx="5550174" cy="4161517"/>
          </a:xfrm>
          <a:prstGeom prst="rect">
            <a:avLst/>
          </a:prstGeom>
        </p:spPr>
        <p:txBody>
          <a:bodyPr/>
          <a:lstStyle>
            <a:lvl1pPr marL="0" indent="0" algn="ctr">
              <a:buNone/>
              <a:defRPr/>
            </a:lvl1pPr>
          </a:lstStyle>
          <a:p>
            <a:endParaRPr lang="en-US"/>
          </a:p>
          <a:p>
            <a:endParaRPr lang="en-US"/>
          </a:p>
          <a:p>
            <a:endParaRPr lang="en-US"/>
          </a:p>
          <a:p>
            <a:r>
              <a:rPr lang="en-US"/>
              <a:t>Insert Cover Photo Here</a:t>
            </a:r>
          </a:p>
        </p:txBody>
      </p:sp>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So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68B2F79-2214-4852-A0B7-E73E03A66A76}"/>
              </a:ext>
            </a:extLst>
          </p:cNvPr>
          <p:cNvSpPr>
            <a:spLocks noGrp="1"/>
          </p:cNvSpPr>
          <p:nvPr>
            <p:ph type="body" sz="quarter" idx="11" hasCustomPrompt="1"/>
          </p:nvPr>
        </p:nvSpPr>
        <p:spPr>
          <a:xfrm>
            <a:off x="471483" y="1279331"/>
            <a:ext cx="5915025" cy="417686"/>
          </a:xfrm>
          <a:prstGeom prst="rect">
            <a:avLst/>
          </a:prstGeom>
        </p:spPr>
        <p:txBody>
          <a:bodyPr/>
          <a:lstStyle>
            <a:lvl1pPr marL="0" indent="0">
              <a:buNone/>
              <a:defRPr sz="2800" b="1"/>
            </a:lvl1pPr>
          </a:lstStyle>
          <a:p>
            <a:pPr lvl="0"/>
            <a:r>
              <a:rPr lang="en-US" dirty="0"/>
              <a:t>Property Title</a:t>
            </a:r>
          </a:p>
        </p:txBody>
      </p:sp>
      <p:sp>
        <p:nvSpPr>
          <p:cNvPr id="15" name="Text Placeholder 14">
            <a:extLst>
              <a:ext uri="{FF2B5EF4-FFF2-40B4-BE49-F238E27FC236}">
                <a16:creationId xmlns:a16="http://schemas.microsoft.com/office/drawing/2014/main" id="{7F2EAB5B-31BA-4D89-B955-33F8D5F6A0E1}"/>
              </a:ext>
            </a:extLst>
          </p:cNvPr>
          <p:cNvSpPr>
            <a:spLocks noGrp="1"/>
          </p:cNvSpPr>
          <p:nvPr>
            <p:ph type="body" sz="quarter" idx="12" hasCustomPrompt="1"/>
          </p:nvPr>
        </p:nvSpPr>
        <p:spPr>
          <a:xfrm>
            <a:off x="471483" y="1697984"/>
            <a:ext cx="5915025" cy="310203"/>
          </a:xfrm>
          <a:prstGeom prst="rect">
            <a:avLst/>
          </a:prstGeom>
        </p:spPr>
        <p:txBody>
          <a:bodyPr/>
          <a:lstStyle>
            <a:lvl1pPr marL="0" indent="0">
              <a:buNone/>
              <a:defRPr sz="1800">
                <a:solidFill>
                  <a:schemeClr val="accent1"/>
                </a:solidFill>
              </a:defRPr>
            </a:lvl1pPr>
          </a:lstStyle>
          <a:p>
            <a:pPr lvl="0"/>
            <a:r>
              <a:rPr lang="en-US" dirty="0"/>
              <a:t>Property Address</a:t>
            </a:r>
          </a:p>
        </p:txBody>
      </p:sp>
      <p:sp>
        <p:nvSpPr>
          <p:cNvPr id="17" name="Text Placeholder 16">
            <a:extLst>
              <a:ext uri="{FF2B5EF4-FFF2-40B4-BE49-F238E27FC236}">
                <a16:creationId xmlns:a16="http://schemas.microsoft.com/office/drawing/2014/main" id="{63AAF85D-E686-4377-BF8F-4A2E03D747FD}"/>
              </a:ext>
            </a:extLst>
          </p:cNvPr>
          <p:cNvSpPr>
            <a:spLocks noGrp="1"/>
          </p:cNvSpPr>
          <p:nvPr>
            <p:ph type="body" sz="quarter" idx="13" hasCustomPrompt="1"/>
          </p:nvPr>
        </p:nvSpPr>
        <p:spPr>
          <a:xfrm>
            <a:off x="471489" y="7985206"/>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9" name="Text Placeholder 18">
            <a:extLst>
              <a:ext uri="{FF2B5EF4-FFF2-40B4-BE49-F238E27FC236}">
                <a16:creationId xmlns:a16="http://schemas.microsoft.com/office/drawing/2014/main" id="{B63F86EE-FAD3-45C6-A9F7-7464AF9764E0}"/>
              </a:ext>
            </a:extLst>
          </p:cNvPr>
          <p:cNvSpPr>
            <a:spLocks noGrp="1"/>
          </p:cNvSpPr>
          <p:nvPr>
            <p:ph type="body" sz="quarter" idx="14" hasCustomPrompt="1"/>
          </p:nvPr>
        </p:nvSpPr>
        <p:spPr>
          <a:xfrm>
            <a:off x="2865940" y="7985206"/>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22" name="Text Placeholder 21">
            <a:extLst>
              <a:ext uri="{FF2B5EF4-FFF2-40B4-BE49-F238E27FC236}">
                <a16:creationId xmlns:a16="http://schemas.microsoft.com/office/drawing/2014/main" id="{043B0633-AAAB-4D91-8242-C3B8F2C84AAC}"/>
              </a:ext>
            </a:extLst>
          </p:cNvPr>
          <p:cNvSpPr>
            <a:spLocks noGrp="1"/>
          </p:cNvSpPr>
          <p:nvPr>
            <p:ph type="body" sz="quarter" idx="15" hasCustomPrompt="1"/>
          </p:nvPr>
        </p:nvSpPr>
        <p:spPr>
          <a:xfrm>
            <a:off x="470754" y="8241470"/>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24" name="Text Placeholder 23">
            <a:extLst>
              <a:ext uri="{FF2B5EF4-FFF2-40B4-BE49-F238E27FC236}">
                <a16:creationId xmlns:a16="http://schemas.microsoft.com/office/drawing/2014/main" id="{171E2CDD-A808-4437-A013-4044776711FA}"/>
              </a:ext>
            </a:extLst>
          </p:cNvPr>
          <p:cNvSpPr>
            <a:spLocks noGrp="1"/>
          </p:cNvSpPr>
          <p:nvPr>
            <p:ph type="body" sz="quarter" idx="16" hasCustomPrompt="1"/>
          </p:nvPr>
        </p:nvSpPr>
        <p:spPr>
          <a:xfrm>
            <a:off x="471488" y="8464438"/>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26" name="Text Placeholder 25">
            <a:extLst>
              <a:ext uri="{FF2B5EF4-FFF2-40B4-BE49-F238E27FC236}">
                <a16:creationId xmlns:a16="http://schemas.microsoft.com/office/drawing/2014/main" id="{A401556D-3F59-4834-8D48-0F21D00422E2}"/>
              </a:ext>
            </a:extLst>
          </p:cNvPr>
          <p:cNvSpPr>
            <a:spLocks noGrp="1"/>
          </p:cNvSpPr>
          <p:nvPr>
            <p:ph type="body" sz="quarter" idx="17" hasCustomPrompt="1"/>
          </p:nvPr>
        </p:nvSpPr>
        <p:spPr>
          <a:xfrm>
            <a:off x="2866172" y="8242225"/>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28" name="Text Placeholder 27">
            <a:extLst>
              <a:ext uri="{FF2B5EF4-FFF2-40B4-BE49-F238E27FC236}">
                <a16:creationId xmlns:a16="http://schemas.microsoft.com/office/drawing/2014/main" id="{06339372-905E-4DDC-BAAD-3C3E97DAD3D0}"/>
              </a:ext>
            </a:extLst>
          </p:cNvPr>
          <p:cNvSpPr>
            <a:spLocks noGrp="1"/>
          </p:cNvSpPr>
          <p:nvPr>
            <p:ph type="body" sz="quarter" idx="18" hasCustomPrompt="1"/>
          </p:nvPr>
        </p:nvSpPr>
        <p:spPr>
          <a:xfrm>
            <a:off x="2865438" y="8466025"/>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4" name="Straight Connector 3">
            <a:extLst>
              <a:ext uri="{FF2B5EF4-FFF2-40B4-BE49-F238E27FC236}">
                <a16:creationId xmlns:a16="http://schemas.microsoft.com/office/drawing/2014/main" id="{D0006DD6-FF4B-2D41-80D5-094092FB51C5}"/>
              </a:ext>
            </a:extLst>
          </p:cNvPr>
          <p:cNvCxnSpPr/>
          <p:nvPr userDrawn="1"/>
        </p:nvCxnSpPr>
        <p:spPr>
          <a:xfrm>
            <a:off x="0" y="2451008"/>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ED968-0A3D-114F-AE12-A6098B242FDD}"/>
              </a:ext>
            </a:extLst>
          </p:cNvPr>
          <p:cNvCxnSpPr/>
          <p:nvPr userDrawn="1"/>
        </p:nvCxnSpPr>
        <p:spPr>
          <a:xfrm>
            <a:off x="0" y="6787995"/>
            <a:ext cx="685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06C508-5BC6-4947-BE21-56098460AD4F}"/>
              </a:ext>
            </a:extLst>
          </p:cNvPr>
          <p:cNvSpPr>
            <a:spLocks noGrp="1"/>
          </p:cNvSpPr>
          <p:nvPr>
            <p:ph type="pic" sz="quarter" idx="19"/>
          </p:nvPr>
        </p:nvSpPr>
        <p:spPr>
          <a:xfrm>
            <a:off x="755650" y="3490114"/>
            <a:ext cx="5222874" cy="3148726"/>
          </a:xfrm>
          <a:prstGeom prst="rect">
            <a:avLst/>
          </a:prstGeom>
        </p:spPr>
        <p:txBody>
          <a:bodyPr/>
          <a:lstStyle/>
          <a:p>
            <a:endParaRPr lang="en-US"/>
          </a:p>
        </p:txBody>
      </p:sp>
      <p:sp>
        <p:nvSpPr>
          <p:cNvPr id="7" name="Text Placeholder 6">
            <a:extLst>
              <a:ext uri="{FF2B5EF4-FFF2-40B4-BE49-F238E27FC236}">
                <a16:creationId xmlns:a16="http://schemas.microsoft.com/office/drawing/2014/main" id="{236ADAAA-E657-4266-880D-0A89355EFFF6}"/>
              </a:ext>
            </a:extLst>
          </p:cNvPr>
          <p:cNvSpPr>
            <a:spLocks noGrp="1"/>
          </p:cNvSpPr>
          <p:nvPr>
            <p:ph type="body" sz="quarter" idx="20" hasCustomPrompt="1"/>
          </p:nvPr>
        </p:nvSpPr>
        <p:spPr>
          <a:xfrm>
            <a:off x="755649" y="2525715"/>
            <a:ext cx="5222875" cy="753900"/>
          </a:xfrm>
          <a:prstGeom prst="rect">
            <a:avLst/>
          </a:prstGeom>
        </p:spPr>
        <p:txBody>
          <a:bodyPr/>
          <a:lstStyle>
            <a:lvl1pPr marL="0" indent="0">
              <a:buNone/>
              <a:defRPr/>
            </a:lvl1pPr>
            <a:lvl2pPr marL="342900" indent="0">
              <a:buNone/>
              <a:defRPr/>
            </a:lvl2pPr>
            <a:lvl3pPr marL="685800" indent="0">
              <a:buNone/>
              <a:defRPr/>
            </a:lvl3pPr>
          </a:lstStyle>
          <a:p>
            <a:pPr lvl="0"/>
            <a:r>
              <a:rPr lang="en-US" dirty="0"/>
              <a:t>Just Sold Description</a:t>
            </a:r>
          </a:p>
        </p:txBody>
      </p:sp>
    </p:spTree>
    <p:extLst>
      <p:ext uri="{BB962C8B-B14F-4D97-AF65-F5344CB8AC3E}">
        <p14:creationId xmlns:p14="http://schemas.microsoft.com/office/powerpoint/2010/main" val="219094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ue Analysi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dirty="0"/>
              <a:t>PROPERTY OVERVIEW</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6"/>
            <a:ext cx="5915025" cy="1121752"/>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04D3000-99BE-0B48-B39A-8CBF865205DD}"/>
              </a:ext>
            </a:extLst>
          </p:cNvPr>
          <p:cNvSpPr txBox="1"/>
          <p:nvPr userDrawn="1"/>
        </p:nvSpPr>
        <p:spPr>
          <a:xfrm>
            <a:off x="391780" y="3483171"/>
            <a:ext cx="5915024" cy="430887"/>
          </a:xfrm>
          <a:prstGeom prst="rect">
            <a:avLst/>
          </a:prstGeom>
          <a:noFill/>
        </p:spPr>
        <p:txBody>
          <a:bodyPr wrap="square" rtlCol="0">
            <a:spAutoFit/>
          </a:bodyPr>
          <a:lstStyle/>
          <a:p>
            <a:r>
              <a:rPr lang="en-US" sz="2200" b="1"/>
              <a:t>VALUE ANALYSIS</a:t>
            </a:r>
          </a:p>
        </p:txBody>
      </p:sp>
      <p:cxnSp>
        <p:nvCxnSpPr>
          <p:cNvPr id="22" name="Straight Connector 21">
            <a:extLst>
              <a:ext uri="{FF2B5EF4-FFF2-40B4-BE49-F238E27FC236}">
                <a16:creationId xmlns:a16="http://schemas.microsoft.com/office/drawing/2014/main" id="{379B4878-E540-E84A-B121-3D5A46ED1806}"/>
              </a:ext>
            </a:extLst>
          </p:cNvPr>
          <p:cNvCxnSpPr/>
          <p:nvPr userDrawn="1"/>
        </p:nvCxnSpPr>
        <p:spPr>
          <a:xfrm>
            <a:off x="471485" y="3942209"/>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9" name="Text Placeholder 3">
            <a:extLst>
              <a:ext uri="{FF2B5EF4-FFF2-40B4-BE49-F238E27FC236}">
                <a16:creationId xmlns:a16="http://schemas.microsoft.com/office/drawing/2014/main" id="{233DC381-7D98-4523-8968-AD0F5A369D53}"/>
              </a:ext>
            </a:extLst>
          </p:cNvPr>
          <p:cNvSpPr>
            <a:spLocks noGrp="1"/>
          </p:cNvSpPr>
          <p:nvPr>
            <p:ph type="body" sz="quarter" idx="22" hasCustomPrompt="1"/>
          </p:nvPr>
        </p:nvSpPr>
        <p:spPr>
          <a:xfrm>
            <a:off x="391779" y="4124429"/>
            <a:ext cx="5915025" cy="3066665"/>
          </a:xfrm>
          <a:prstGeom prst="rect">
            <a:avLst/>
          </a:prstGeom>
        </p:spPr>
        <p:txBody>
          <a:bodyPr/>
          <a:lstStyle>
            <a:lvl1pPr marL="0" indent="0">
              <a:buNone/>
              <a:defRPr sz="1400">
                <a:solidFill>
                  <a:schemeClr val="tx1"/>
                </a:solidFill>
              </a:defRPr>
            </a:lvl1pPr>
          </a:lstStyle>
          <a:p>
            <a:pPr lvl="0"/>
            <a:r>
              <a:rPr lang="en-US" sz="1400"/>
              <a:t>Type value analysis here</a:t>
            </a:r>
            <a:endParaRPr lang="en-US"/>
          </a:p>
        </p:txBody>
      </p:sp>
    </p:spTree>
    <p:extLst>
      <p:ext uri="{BB962C8B-B14F-4D97-AF65-F5344CB8AC3E}">
        <p14:creationId xmlns:p14="http://schemas.microsoft.com/office/powerpoint/2010/main" val="13101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ble Sales">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555517" y="2061752"/>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17" name="TextBox 16">
            <a:extLst>
              <a:ext uri="{FF2B5EF4-FFF2-40B4-BE49-F238E27FC236}">
                <a16:creationId xmlns:a16="http://schemas.microsoft.com/office/drawing/2014/main" id="{C84A2403-BC3A-4196-B329-D655B64215B2}"/>
              </a:ext>
            </a:extLst>
          </p:cNvPr>
          <p:cNvSpPr txBox="1"/>
          <p:nvPr userDrawn="1"/>
        </p:nvSpPr>
        <p:spPr>
          <a:xfrm>
            <a:off x="391780" y="1056545"/>
            <a:ext cx="2842074" cy="430887"/>
          </a:xfrm>
          <a:prstGeom prst="rect">
            <a:avLst/>
          </a:prstGeom>
          <a:noFill/>
        </p:spPr>
        <p:txBody>
          <a:bodyPr wrap="square" rtlCol="0">
            <a:spAutoFit/>
          </a:bodyPr>
          <a:lstStyle/>
          <a:p>
            <a:r>
              <a:rPr lang="en-US" sz="2200" b="1" dirty="0"/>
              <a:t>COMPARABLE SALES</a:t>
            </a:r>
          </a:p>
        </p:txBody>
      </p:sp>
      <p:cxnSp>
        <p:nvCxnSpPr>
          <p:cNvPr id="18" name="Straight Connector 17">
            <a:extLst>
              <a:ext uri="{FF2B5EF4-FFF2-40B4-BE49-F238E27FC236}">
                <a16:creationId xmlns:a16="http://schemas.microsoft.com/office/drawing/2014/main" id="{A2A9E543-0E73-4B6B-AEA0-7CCA775B5E60}"/>
              </a:ext>
            </a:extLst>
          </p:cNvPr>
          <p:cNvCxnSpPr/>
          <p:nvPr userDrawn="1"/>
        </p:nvCxnSpPr>
        <p:spPr>
          <a:xfrm>
            <a:off x="425708" y="148099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9109D6AD-B605-42C8-80AB-90E8060D040E}"/>
              </a:ext>
            </a:extLst>
          </p:cNvPr>
          <p:cNvSpPr>
            <a:spLocks noGrp="1"/>
          </p:cNvSpPr>
          <p:nvPr>
            <p:ph type="body" sz="quarter" idx="24" hasCustomPrompt="1"/>
          </p:nvPr>
        </p:nvSpPr>
        <p:spPr>
          <a:xfrm>
            <a:off x="555517" y="1632882"/>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41" name="TextBox 40">
            <a:extLst>
              <a:ext uri="{FF2B5EF4-FFF2-40B4-BE49-F238E27FC236}">
                <a16:creationId xmlns:a16="http://schemas.microsoft.com/office/drawing/2014/main" id="{89CEC70E-5F6E-460F-BF0E-33963E14F7A4}"/>
              </a:ext>
            </a:extLst>
          </p:cNvPr>
          <p:cNvSpPr txBox="1"/>
          <p:nvPr userDrawn="1"/>
        </p:nvSpPr>
        <p:spPr>
          <a:xfrm>
            <a:off x="3614445" y="1707811"/>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42" name="Text Placeholder 3">
            <a:extLst>
              <a:ext uri="{FF2B5EF4-FFF2-40B4-BE49-F238E27FC236}">
                <a16:creationId xmlns:a16="http://schemas.microsoft.com/office/drawing/2014/main" id="{22509AE3-A604-4E0E-9AE0-7603231691F6}"/>
              </a:ext>
            </a:extLst>
          </p:cNvPr>
          <p:cNvSpPr>
            <a:spLocks noGrp="1"/>
          </p:cNvSpPr>
          <p:nvPr>
            <p:ph type="body" sz="quarter" idx="27" hasCustomPrompt="1"/>
          </p:nvPr>
        </p:nvSpPr>
        <p:spPr>
          <a:xfrm>
            <a:off x="4347478" y="1733167"/>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3" name="Text Placeholder 3">
            <a:extLst>
              <a:ext uri="{FF2B5EF4-FFF2-40B4-BE49-F238E27FC236}">
                <a16:creationId xmlns:a16="http://schemas.microsoft.com/office/drawing/2014/main" id="{45E5BB4D-7EE9-4D37-B125-600DEF14351B}"/>
              </a:ext>
            </a:extLst>
          </p:cNvPr>
          <p:cNvSpPr>
            <a:spLocks noGrp="1"/>
          </p:cNvSpPr>
          <p:nvPr>
            <p:ph type="body" sz="quarter" idx="28" hasCustomPrompt="1"/>
          </p:nvPr>
        </p:nvSpPr>
        <p:spPr>
          <a:xfrm>
            <a:off x="4318502" y="1947901"/>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44" name="Text Placeholder 3">
            <a:extLst>
              <a:ext uri="{FF2B5EF4-FFF2-40B4-BE49-F238E27FC236}">
                <a16:creationId xmlns:a16="http://schemas.microsoft.com/office/drawing/2014/main" id="{DB7C3B40-6AC1-4EAE-A6AC-3D3F971E4DE5}"/>
              </a:ext>
            </a:extLst>
          </p:cNvPr>
          <p:cNvSpPr>
            <a:spLocks noGrp="1"/>
          </p:cNvSpPr>
          <p:nvPr>
            <p:ph type="body" sz="quarter" idx="29" hasCustomPrompt="1"/>
          </p:nvPr>
        </p:nvSpPr>
        <p:spPr>
          <a:xfrm>
            <a:off x="4420333" y="2128233"/>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5" name="Text Placeholder 3">
            <a:extLst>
              <a:ext uri="{FF2B5EF4-FFF2-40B4-BE49-F238E27FC236}">
                <a16:creationId xmlns:a16="http://schemas.microsoft.com/office/drawing/2014/main" id="{6120C698-7F7F-4439-BF85-C11A4FFC48FD}"/>
              </a:ext>
            </a:extLst>
          </p:cNvPr>
          <p:cNvSpPr>
            <a:spLocks noGrp="1"/>
          </p:cNvSpPr>
          <p:nvPr>
            <p:ph type="body" sz="quarter" idx="30" hasCustomPrompt="1"/>
          </p:nvPr>
        </p:nvSpPr>
        <p:spPr>
          <a:xfrm>
            <a:off x="4606494" y="2494963"/>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6" name="Text Placeholder 3">
            <a:extLst>
              <a:ext uri="{FF2B5EF4-FFF2-40B4-BE49-F238E27FC236}">
                <a16:creationId xmlns:a16="http://schemas.microsoft.com/office/drawing/2014/main" id="{F1EE70D7-EB9B-47C0-A95E-5C7700A1CCEB}"/>
              </a:ext>
            </a:extLst>
          </p:cNvPr>
          <p:cNvSpPr>
            <a:spLocks noGrp="1"/>
          </p:cNvSpPr>
          <p:nvPr>
            <p:ph type="body" sz="quarter" idx="31" hasCustomPrompt="1"/>
          </p:nvPr>
        </p:nvSpPr>
        <p:spPr>
          <a:xfrm>
            <a:off x="4621351" y="2709745"/>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7" name="Text Placeholder 3">
            <a:extLst>
              <a:ext uri="{FF2B5EF4-FFF2-40B4-BE49-F238E27FC236}">
                <a16:creationId xmlns:a16="http://schemas.microsoft.com/office/drawing/2014/main" id="{F0C5F2ED-0C62-4451-A71F-94B3B10DBC38}"/>
              </a:ext>
            </a:extLst>
          </p:cNvPr>
          <p:cNvSpPr>
            <a:spLocks noGrp="1"/>
          </p:cNvSpPr>
          <p:nvPr>
            <p:ph type="body" sz="quarter" idx="32" hasCustomPrompt="1"/>
          </p:nvPr>
        </p:nvSpPr>
        <p:spPr>
          <a:xfrm>
            <a:off x="4514199" y="2299568"/>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8" name="Text Placeholder 3">
            <a:extLst>
              <a:ext uri="{FF2B5EF4-FFF2-40B4-BE49-F238E27FC236}">
                <a16:creationId xmlns:a16="http://schemas.microsoft.com/office/drawing/2014/main" id="{3327DD08-EC3A-4224-8F20-06AC8799383F}"/>
              </a:ext>
            </a:extLst>
          </p:cNvPr>
          <p:cNvSpPr>
            <a:spLocks noGrp="1"/>
          </p:cNvSpPr>
          <p:nvPr>
            <p:ph type="body" sz="quarter" idx="33" hasCustomPrompt="1"/>
          </p:nvPr>
        </p:nvSpPr>
        <p:spPr>
          <a:xfrm>
            <a:off x="4613922" y="2906467"/>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49" name="Text Placeholder 3">
            <a:extLst>
              <a:ext uri="{FF2B5EF4-FFF2-40B4-BE49-F238E27FC236}">
                <a16:creationId xmlns:a16="http://schemas.microsoft.com/office/drawing/2014/main" id="{505B50C8-0FDB-4B36-9E02-F8E2337BBCB9}"/>
              </a:ext>
            </a:extLst>
          </p:cNvPr>
          <p:cNvSpPr>
            <a:spLocks noGrp="1"/>
          </p:cNvSpPr>
          <p:nvPr>
            <p:ph type="body" sz="quarter" idx="34" hasCustomPrompt="1"/>
          </p:nvPr>
        </p:nvSpPr>
        <p:spPr>
          <a:xfrm>
            <a:off x="5165388" y="3281893"/>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50" name="Text Placeholder 3">
            <a:extLst>
              <a:ext uri="{FF2B5EF4-FFF2-40B4-BE49-F238E27FC236}">
                <a16:creationId xmlns:a16="http://schemas.microsoft.com/office/drawing/2014/main" id="{E4F9D6FA-ABC9-4693-A880-62C881CD77F1}"/>
              </a:ext>
            </a:extLst>
          </p:cNvPr>
          <p:cNvSpPr>
            <a:spLocks noGrp="1"/>
          </p:cNvSpPr>
          <p:nvPr>
            <p:ph type="body" sz="quarter" idx="35" hasCustomPrompt="1"/>
          </p:nvPr>
        </p:nvSpPr>
        <p:spPr>
          <a:xfrm>
            <a:off x="4069885" y="3472733"/>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2" name="Text Placeholder 3">
            <a:extLst>
              <a:ext uri="{FF2B5EF4-FFF2-40B4-BE49-F238E27FC236}">
                <a16:creationId xmlns:a16="http://schemas.microsoft.com/office/drawing/2014/main" id="{0C504972-27D6-4678-9648-C72962F9B22C}"/>
              </a:ext>
            </a:extLst>
          </p:cNvPr>
          <p:cNvSpPr>
            <a:spLocks noGrp="1"/>
          </p:cNvSpPr>
          <p:nvPr>
            <p:ph type="body" sz="quarter" idx="36" hasCustomPrompt="1"/>
          </p:nvPr>
        </p:nvSpPr>
        <p:spPr>
          <a:xfrm>
            <a:off x="5103532" y="384318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3" name="Text Placeholder 3">
            <a:extLst>
              <a:ext uri="{FF2B5EF4-FFF2-40B4-BE49-F238E27FC236}">
                <a16:creationId xmlns:a16="http://schemas.microsoft.com/office/drawing/2014/main" id="{732C27FC-E7A8-464A-B41D-8FD0B3EBAAC3}"/>
              </a:ext>
            </a:extLst>
          </p:cNvPr>
          <p:cNvSpPr>
            <a:spLocks noGrp="1"/>
          </p:cNvSpPr>
          <p:nvPr>
            <p:ph type="body" sz="quarter" idx="37" hasCustomPrompt="1"/>
          </p:nvPr>
        </p:nvSpPr>
        <p:spPr>
          <a:xfrm>
            <a:off x="5103531" y="4025070"/>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4" name="Text Placeholder 3">
            <a:extLst>
              <a:ext uri="{FF2B5EF4-FFF2-40B4-BE49-F238E27FC236}">
                <a16:creationId xmlns:a16="http://schemas.microsoft.com/office/drawing/2014/main" id="{C46AD1D8-1A90-4366-9728-D899783FCD06}"/>
              </a:ext>
            </a:extLst>
          </p:cNvPr>
          <p:cNvSpPr>
            <a:spLocks noGrp="1"/>
          </p:cNvSpPr>
          <p:nvPr>
            <p:ph type="body" sz="quarter" idx="38" hasCustomPrompt="1"/>
          </p:nvPr>
        </p:nvSpPr>
        <p:spPr>
          <a:xfrm>
            <a:off x="5103531" y="422317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5" name="Picture Placeholder 10">
            <a:extLst>
              <a:ext uri="{FF2B5EF4-FFF2-40B4-BE49-F238E27FC236}">
                <a16:creationId xmlns:a16="http://schemas.microsoft.com/office/drawing/2014/main" id="{83B2DC2B-04AF-45C9-B978-97C4A8BC5C28}"/>
              </a:ext>
            </a:extLst>
          </p:cNvPr>
          <p:cNvSpPr>
            <a:spLocks noGrp="1"/>
          </p:cNvSpPr>
          <p:nvPr>
            <p:ph type="pic" sz="quarter" idx="39"/>
          </p:nvPr>
        </p:nvSpPr>
        <p:spPr>
          <a:xfrm>
            <a:off x="555517" y="5106096"/>
            <a:ext cx="2978070" cy="2417619"/>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66" name="Text Placeholder 3">
            <a:extLst>
              <a:ext uri="{FF2B5EF4-FFF2-40B4-BE49-F238E27FC236}">
                <a16:creationId xmlns:a16="http://schemas.microsoft.com/office/drawing/2014/main" id="{673BDE6F-B338-4CBB-A72E-9C04F976CCC5}"/>
              </a:ext>
            </a:extLst>
          </p:cNvPr>
          <p:cNvSpPr>
            <a:spLocks noGrp="1"/>
          </p:cNvSpPr>
          <p:nvPr>
            <p:ph type="body" sz="quarter" idx="40" hasCustomPrompt="1"/>
          </p:nvPr>
        </p:nvSpPr>
        <p:spPr>
          <a:xfrm>
            <a:off x="555517" y="4677226"/>
            <a:ext cx="3003291" cy="368898"/>
          </a:xfrm>
          <a:prstGeom prst="rect">
            <a:avLst/>
          </a:prstGeom>
        </p:spPr>
        <p:txBody>
          <a:bodyPr/>
          <a:lstStyle>
            <a:lvl1pPr marL="0" indent="0">
              <a:buNone/>
              <a:defRPr sz="1200">
                <a:solidFill>
                  <a:schemeClr val="tx1"/>
                </a:solidFill>
              </a:defRPr>
            </a:lvl1pPr>
          </a:lstStyle>
          <a:p>
            <a:pPr lvl="0"/>
            <a:r>
              <a:rPr lang="en-US" dirty="0"/>
              <a:t>Property Address</a:t>
            </a:r>
          </a:p>
        </p:txBody>
      </p:sp>
      <p:sp>
        <p:nvSpPr>
          <p:cNvPr id="67" name="TextBox 66">
            <a:extLst>
              <a:ext uri="{FF2B5EF4-FFF2-40B4-BE49-F238E27FC236}">
                <a16:creationId xmlns:a16="http://schemas.microsoft.com/office/drawing/2014/main" id="{28427083-A6D4-4F0E-9915-999ED20F603A}"/>
              </a:ext>
            </a:extLst>
          </p:cNvPr>
          <p:cNvSpPr txBox="1"/>
          <p:nvPr userDrawn="1"/>
        </p:nvSpPr>
        <p:spPr>
          <a:xfrm>
            <a:off x="3614445" y="4752155"/>
            <a:ext cx="1710097" cy="2771143"/>
          </a:xfrm>
          <a:prstGeom prst="rect">
            <a:avLst/>
          </a:prstGeom>
          <a:noFill/>
        </p:spPr>
        <p:txBody>
          <a:bodyPr wrap="square" rtlCol="0">
            <a:spAutoFit/>
          </a:bodyPr>
          <a:lstStyle/>
          <a:p>
            <a:pPr>
              <a:lnSpc>
                <a:spcPct val="125000"/>
              </a:lnSpc>
            </a:pPr>
            <a:r>
              <a:rPr lang="en-US" sz="1000" b="0" dirty="0">
                <a:solidFill>
                  <a:schemeClr val="tx1"/>
                </a:solidFill>
              </a:rPr>
              <a:t>SALE PRICE:</a:t>
            </a:r>
          </a:p>
          <a:p>
            <a:pPr>
              <a:lnSpc>
                <a:spcPct val="125000"/>
              </a:lnSpc>
            </a:pPr>
            <a:r>
              <a:rPr lang="en-US" sz="1000" b="0" dirty="0">
                <a:solidFill>
                  <a:schemeClr val="tx1"/>
                </a:solidFill>
              </a:rPr>
              <a:t>SALE DATE:</a:t>
            </a:r>
          </a:p>
          <a:p>
            <a:pPr>
              <a:lnSpc>
                <a:spcPct val="125000"/>
              </a:lnSpc>
            </a:pPr>
            <a:r>
              <a:rPr lang="en-US" sz="1000" b="0" dirty="0">
                <a:solidFill>
                  <a:schemeClr val="tx1"/>
                </a:solidFill>
              </a:rPr>
              <a:t>TOTAL ACRES:</a:t>
            </a:r>
          </a:p>
          <a:p>
            <a:pPr>
              <a:lnSpc>
                <a:spcPct val="125000"/>
              </a:lnSpc>
            </a:pPr>
            <a:r>
              <a:rPr lang="en-US" sz="1000" b="0" dirty="0">
                <a:solidFill>
                  <a:schemeClr val="tx1"/>
                </a:solidFill>
              </a:rPr>
              <a:t>TILLABLE ACRES:</a:t>
            </a:r>
          </a:p>
          <a:p>
            <a:pPr>
              <a:lnSpc>
                <a:spcPct val="125000"/>
              </a:lnSpc>
            </a:pPr>
            <a:r>
              <a:rPr lang="en-US" sz="1000" b="0" dirty="0">
                <a:solidFill>
                  <a:schemeClr val="tx1"/>
                </a:solidFill>
              </a:rPr>
              <a:t>WOODED ACRES:</a:t>
            </a:r>
          </a:p>
          <a:p>
            <a:pPr>
              <a:lnSpc>
                <a:spcPct val="125000"/>
              </a:lnSpc>
            </a:pPr>
            <a:r>
              <a:rPr lang="en-US" sz="1000" b="0" dirty="0">
                <a:solidFill>
                  <a:schemeClr val="tx1"/>
                </a:solidFill>
              </a:rPr>
              <a:t>MARSH ACRES:</a:t>
            </a:r>
          </a:p>
          <a:p>
            <a:pPr>
              <a:lnSpc>
                <a:spcPct val="125000"/>
              </a:lnSpc>
            </a:pPr>
            <a:r>
              <a:rPr lang="en-US" sz="1000" b="0" dirty="0">
                <a:solidFill>
                  <a:schemeClr val="tx1"/>
                </a:solidFill>
              </a:rPr>
              <a:t>IMPROVEMENTS:</a:t>
            </a:r>
            <a:br>
              <a:rPr lang="en-US" sz="1000" b="0" dirty="0">
                <a:solidFill>
                  <a:schemeClr val="tx1"/>
                </a:solidFill>
              </a:rPr>
            </a:br>
            <a:endParaRPr lang="en-US" sz="1000" b="0" dirty="0">
              <a:solidFill>
                <a:schemeClr val="tx1"/>
              </a:solidFill>
            </a:endParaRPr>
          </a:p>
          <a:p>
            <a:pPr>
              <a:lnSpc>
                <a:spcPct val="125000"/>
              </a:lnSpc>
            </a:pPr>
            <a:r>
              <a:rPr lang="en-US" sz="1000" b="0" dirty="0">
                <a:solidFill>
                  <a:schemeClr val="tx1"/>
                </a:solidFill>
              </a:rPr>
              <a:t>VALUE OF IMPROVEMENTS:</a:t>
            </a:r>
          </a:p>
          <a:p>
            <a:pPr>
              <a:lnSpc>
                <a:spcPct val="125000"/>
              </a:lnSpc>
            </a:pPr>
            <a:r>
              <a:rPr lang="en-US" sz="1000" b="0" dirty="0">
                <a:solidFill>
                  <a:schemeClr val="tx1"/>
                </a:solidFill>
              </a:rPr>
              <a:t>NOTES:</a:t>
            </a:r>
            <a:br>
              <a:rPr lang="en-US" sz="1000" b="0" dirty="0">
                <a:solidFill>
                  <a:schemeClr val="tx1"/>
                </a:solidFill>
              </a:rPr>
            </a:br>
            <a:br>
              <a:rPr lang="en-US" sz="1000" b="0" dirty="0">
                <a:solidFill>
                  <a:schemeClr val="tx1"/>
                </a:solidFill>
              </a:rPr>
            </a:br>
            <a:r>
              <a:rPr lang="en-US" sz="1000" b="1" dirty="0">
                <a:solidFill>
                  <a:schemeClr val="tx1"/>
                </a:solidFill>
              </a:rPr>
              <a:t>PRICE PER TILLABLE ACRE:</a:t>
            </a:r>
          </a:p>
          <a:p>
            <a:pPr>
              <a:lnSpc>
                <a:spcPct val="125000"/>
              </a:lnSpc>
            </a:pPr>
            <a:r>
              <a:rPr lang="en-US" sz="1000" b="1" dirty="0">
                <a:solidFill>
                  <a:schemeClr val="tx1"/>
                </a:solidFill>
              </a:rPr>
              <a:t>PRICE PER WOODED ACRE:</a:t>
            </a:r>
          </a:p>
          <a:p>
            <a:pPr>
              <a:lnSpc>
                <a:spcPct val="125000"/>
              </a:lnSpc>
            </a:pPr>
            <a:r>
              <a:rPr lang="en-US" sz="1000" b="1" dirty="0">
                <a:solidFill>
                  <a:schemeClr val="tx1"/>
                </a:solidFill>
              </a:rPr>
              <a:t>PRICE PER MARSH ACRE: </a:t>
            </a:r>
          </a:p>
        </p:txBody>
      </p:sp>
      <p:sp>
        <p:nvSpPr>
          <p:cNvPr id="68" name="Text Placeholder 3">
            <a:extLst>
              <a:ext uri="{FF2B5EF4-FFF2-40B4-BE49-F238E27FC236}">
                <a16:creationId xmlns:a16="http://schemas.microsoft.com/office/drawing/2014/main" id="{1ED9494E-0191-4082-8D81-41D96CB4D2FB}"/>
              </a:ext>
            </a:extLst>
          </p:cNvPr>
          <p:cNvSpPr>
            <a:spLocks noGrp="1"/>
          </p:cNvSpPr>
          <p:nvPr>
            <p:ph type="body" sz="quarter" idx="41" hasCustomPrompt="1"/>
          </p:nvPr>
        </p:nvSpPr>
        <p:spPr>
          <a:xfrm>
            <a:off x="4347478" y="4777511"/>
            <a:ext cx="104498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69" name="Text Placeholder 3">
            <a:extLst>
              <a:ext uri="{FF2B5EF4-FFF2-40B4-BE49-F238E27FC236}">
                <a16:creationId xmlns:a16="http://schemas.microsoft.com/office/drawing/2014/main" id="{839E5F55-44CB-47CB-BCD6-EE877584480D}"/>
              </a:ext>
            </a:extLst>
          </p:cNvPr>
          <p:cNvSpPr>
            <a:spLocks noGrp="1"/>
          </p:cNvSpPr>
          <p:nvPr>
            <p:ph type="body" sz="quarter" idx="42" hasCustomPrompt="1"/>
          </p:nvPr>
        </p:nvSpPr>
        <p:spPr>
          <a:xfrm>
            <a:off x="4318502" y="4992245"/>
            <a:ext cx="1102931" cy="182446"/>
          </a:xfrm>
          <a:prstGeom prst="rect">
            <a:avLst/>
          </a:prstGeom>
        </p:spPr>
        <p:txBody>
          <a:bodyPr/>
          <a:lstStyle>
            <a:lvl1pPr marL="0" indent="0">
              <a:buNone/>
              <a:defRPr sz="1000">
                <a:solidFill>
                  <a:schemeClr val="tx1"/>
                </a:solidFill>
              </a:defRPr>
            </a:lvl1pPr>
          </a:lstStyle>
          <a:p>
            <a:pPr lvl="0"/>
            <a:r>
              <a:rPr lang="en-US" sz="1000" dirty="0"/>
              <a:t>DATE</a:t>
            </a:r>
            <a:endParaRPr lang="en-US" dirty="0"/>
          </a:p>
        </p:txBody>
      </p:sp>
      <p:sp>
        <p:nvSpPr>
          <p:cNvPr id="70" name="Text Placeholder 3">
            <a:extLst>
              <a:ext uri="{FF2B5EF4-FFF2-40B4-BE49-F238E27FC236}">
                <a16:creationId xmlns:a16="http://schemas.microsoft.com/office/drawing/2014/main" id="{E87983D1-AD2C-4E34-98DF-6DB126736C40}"/>
              </a:ext>
            </a:extLst>
          </p:cNvPr>
          <p:cNvSpPr>
            <a:spLocks noGrp="1"/>
          </p:cNvSpPr>
          <p:nvPr>
            <p:ph type="body" sz="quarter" idx="43" hasCustomPrompt="1"/>
          </p:nvPr>
        </p:nvSpPr>
        <p:spPr>
          <a:xfrm>
            <a:off x="4420333" y="5172577"/>
            <a:ext cx="1094966"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1" name="Text Placeholder 3">
            <a:extLst>
              <a:ext uri="{FF2B5EF4-FFF2-40B4-BE49-F238E27FC236}">
                <a16:creationId xmlns:a16="http://schemas.microsoft.com/office/drawing/2014/main" id="{6A5446E9-C000-4BFB-95E1-F7657C3779CB}"/>
              </a:ext>
            </a:extLst>
          </p:cNvPr>
          <p:cNvSpPr>
            <a:spLocks noGrp="1"/>
          </p:cNvSpPr>
          <p:nvPr>
            <p:ph type="body" sz="quarter" idx="44" hasCustomPrompt="1"/>
          </p:nvPr>
        </p:nvSpPr>
        <p:spPr>
          <a:xfrm>
            <a:off x="4606494" y="5539307"/>
            <a:ext cx="1102931" cy="18937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2" name="Text Placeholder 3">
            <a:extLst>
              <a:ext uri="{FF2B5EF4-FFF2-40B4-BE49-F238E27FC236}">
                <a16:creationId xmlns:a16="http://schemas.microsoft.com/office/drawing/2014/main" id="{576C6901-6A55-423D-AF6A-434A61BD2BA7}"/>
              </a:ext>
            </a:extLst>
          </p:cNvPr>
          <p:cNvSpPr>
            <a:spLocks noGrp="1"/>
          </p:cNvSpPr>
          <p:nvPr>
            <p:ph type="body" sz="quarter" idx="45" hasCustomPrompt="1"/>
          </p:nvPr>
        </p:nvSpPr>
        <p:spPr>
          <a:xfrm>
            <a:off x="4621351" y="5754089"/>
            <a:ext cx="1088074" cy="153283"/>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3" name="Text Placeholder 3">
            <a:extLst>
              <a:ext uri="{FF2B5EF4-FFF2-40B4-BE49-F238E27FC236}">
                <a16:creationId xmlns:a16="http://schemas.microsoft.com/office/drawing/2014/main" id="{BF95CBFE-3E3E-4DFD-A994-F89A540AA645}"/>
              </a:ext>
            </a:extLst>
          </p:cNvPr>
          <p:cNvSpPr>
            <a:spLocks noGrp="1"/>
          </p:cNvSpPr>
          <p:nvPr>
            <p:ph type="body" sz="quarter" idx="46" hasCustomPrompt="1"/>
          </p:nvPr>
        </p:nvSpPr>
        <p:spPr>
          <a:xfrm>
            <a:off x="4514199" y="5343912"/>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4" name="Text Placeholder 3">
            <a:extLst>
              <a:ext uri="{FF2B5EF4-FFF2-40B4-BE49-F238E27FC236}">
                <a16:creationId xmlns:a16="http://schemas.microsoft.com/office/drawing/2014/main" id="{C474C2D5-5601-41F0-B8C2-A016A18B5199}"/>
              </a:ext>
            </a:extLst>
          </p:cNvPr>
          <p:cNvSpPr>
            <a:spLocks noGrp="1"/>
          </p:cNvSpPr>
          <p:nvPr>
            <p:ph type="body" sz="quarter" idx="47" hasCustomPrompt="1"/>
          </p:nvPr>
        </p:nvSpPr>
        <p:spPr>
          <a:xfrm>
            <a:off x="4613922" y="5950811"/>
            <a:ext cx="2082153" cy="368898"/>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5" name="Text Placeholder 3">
            <a:extLst>
              <a:ext uri="{FF2B5EF4-FFF2-40B4-BE49-F238E27FC236}">
                <a16:creationId xmlns:a16="http://schemas.microsoft.com/office/drawing/2014/main" id="{9BBC365F-6022-43CB-A090-67A2BF43DED7}"/>
              </a:ext>
            </a:extLst>
          </p:cNvPr>
          <p:cNvSpPr>
            <a:spLocks noGrp="1"/>
          </p:cNvSpPr>
          <p:nvPr>
            <p:ph type="body" sz="quarter" idx="48" hasCustomPrompt="1"/>
          </p:nvPr>
        </p:nvSpPr>
        <p:spPr>
          <a:xfrm>
            <a:off x="5165388" y="6326237"/>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6" name="Text Placeholder 3">
            <a:extLst>
              <a:ext uri="{FF2B5EF4-FFF2-40B4-BE49-F238E27FC236}">
                <a16:creationId xmlns:a16="http://schemas.microsoft.com/office/drawing/2014/main" id="{F94BC713-ADF9-4807-9D8D-82AE79761851}"/>
              </a:ext>
            </a:extLst>
          </p:cNvPr>
          <p:cNvSpPr>
            <a:spLocks noGrp="1"/>
          </p:cNvSpPr>
          <p:nvPr>
            <p:ph type="body" sz="quarter" idx="49" hasCustomPrompt="1"/>
          </p:nvPr>
        </p:nvSpPr>
        <p:spPr>
          <a:xfrm>
            <a:off x="4069885" y="6517077"/>
            <a:ext cx="2626190" cy="368897"/>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7" name="Text Placeholder 3">
            <a:extLst>
              <a:ext uri="{FF2B5EF4-FFF2-40B4-BE49-F238E27FC236}">
                <a16:creationId xmlns:a16="http://schemas.microsoft.com/office/drawing/2014/main" id="{27D984AF-FB7D-42D0-AF8E-5B2F7EEF74DE}"/>
              </a:ext>
            </a:extLst>
          </p:cNvPr>
          <p:cNvSpPr>
            <a:spLocks noGrp="1"/>
          </p:cNvSpPr>
          <p:nvPr>
            <p:ph type="body" sz="quarter" idx="50" hasCustomPrompt="1"/>
          </p:nvPr>
        </p:nvSpPr>
        <p:spPr>
          <a:xfrm>
            <a:off x="5103532" y="688752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8" name="Text Placeholder 3">
            <a:extLst>
              <a:ext uri="{FF2B5EF4-FFF2-40B4-BE49-F238E27FC236}">
                <a16:creationId xmlns:a16="http://schemas.microsoft.com/office/drawing/2014/main" id="{097C662B-E654-4078-8E89-6B49267FFB91}"/>
              </a:ext>
            </a:extLst>
          </p:cNvPr>
          <p:cNvSpPr>
            <a:spLocks noGrp="1"/>
          </p:cNvSpPr>
          <p:nvPr>
            <p:ph type="body" sz="quarter" idx="51" hasCustomPrompt="1"/>
          </p:nvPr>
        </p:nvSpPr>
        <p:spPr>
          <a:xfrm>
            <a:off x="5103531" y="7069414"/>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
        <p:nvSpPr>
          <p:cNvPr id="79" name="Text Placeholder 3">
            <a:extLst>
              <a:ext uri="{FF2B5EF4-FFF2-40B4-BE49-F238E27FC236}">
                <a16:creationId xmlns:a16="http://schemas.microsoft.com/office/drawing/2014/main" id="{DB55DBDE-CDFB-455D-8704-ADA771208191}"/>
              </a:ext>
            </a:extLst>
          </p:cNvPr>
          <p:cNvSpPr>
            <a:spLocks noGrp="1"/>
          </p:cNvSpPr>
          <p:nvPr>
            <p:ph type="body" sz="quarter" idx="52" hasCustomPrompt="1"/>
          </p:nvPr>
        </p:nvSpPr>
        <p:spPr>
          <a:xfrm>
            <a:off x="5103531" y="7267521"/>
            <a:ext cx="1102931" cy="199836"/>
          </a:xfrm>
          <a:prstGeom prst="rect">
            <a:avLst/>
          </a:prstGeom>
        </p:spPr>
        <p:txBody>
          <a:bodyPr/>
          <a:lstStyle>
            <a:lvl1pPr marL="0" indent="0">
              <a:buNone/>
              <a:defRPr sz="1000">
                <a:solidFill>
                  <a:schemeClr val="tx1"/>
                </a:solidFill>
              </a:defRPr>
            </a:lvl1pPr>
          </a:lstStyle>
          <a:p>
            <a:pPr lvl="0"/>
            <a:r>
              <a:rPr lang="en-US" sz="1000" dirty="0"/>
              <a:t>--</a:t>
            </a:r>
            <a:endParaRPr lang="en-US" dirty="0"/>
          </a:p>
        </p:txBody>
      </p:sp>
    </p:spTree>
    <p:extLst>
      <p:ext uri="{BB962C8B-B14F-4D97-AF65-F5344CB8AC3E}">
        <p14:creationId xmlns:p14="http://schemas.microsoft.com/office/powerpoint/2010/main" val="1667612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perty Overview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DC76F1-2431-4D85-B848-EF0A1D36B633}"/>
              </a:ext>
            </a:extLst>
          </p:cNvPr>
          <p:cNvSpPr txBox="1"/>
          <p:nvPr userDrawn="1"/>
        </p:nvSpPr>
        <p:spPr>
          <a:xfrm>
            <a:off x="366022" y="3902170"/>
            <a:ext cx="5915024" cy="430887"/>
          </a:xfrm>
          <a:prstGeom prst="rect">
            <a:avLst/>
          </a:prstGeom>
          <a:noFill/>
        </p:spPr>
        <p:txBody>
          <a:bodyPr wrap="square" rtlCol="0">
            <a:spAutoFit/>
          </a:bodyPr>
          <a:lstStyle/>
          <a:p>
            <a:r>
              <a:rPr lang="en-US" sz="2200" b="1"/>
              <a:t>PROPERTY OVERVIEW</a:t>
            </a:r>
          </a:p>
        </p:txBody>
      </p:sp>
      <p:sp>
        <p:nvSpPr>
          <p:cNvPr id="6" name="Text Placeholder 5">
            <a:extLst>
              <a:ext uri="{FF2B5EF4-FFF2-40B4-BE49-F238E27FC236}">
                <a16:creationId xmlns:a16="http://schemas.microsoft.com/office/drawing/2014/main" id="{4E450C58-E158-4924-84E7-47BC9FD61AE9}"/>
              </a:ext>
            </a:extLst>
          </p:cNvPr>
          <p:cNvSpPr>
            <a:spLocks noGrp="1"/>
          </p:cNvSpPr>
          <p:nvPr>
            <p:ph type="body" sz="quarter" idx="15" hasCustomPrompt="1"/>
          </p:nvPr>
        </p:nvSpPr>
        <p:spPr>
          <a:xfrm>
            <a:off x="471487" y="6120581"/>
            <a:ext cx="5915026" cy="1448459"/>
          </a:xfrm>
          <a:prstGeom prst="rect">
            <a:avLst/>
          </a:prstGeom>
        </p:spPr>
        <p:txBody>
          <a:bodyPr/>
          <a:lstStyle>
            <a:lvl1pPr marL="0" indent="0">
              <a:buNone/>
              <a:defRPr sz="1400">
                <a:solidFill>
                  <a:schemeClr val="tx1"/>
                </a:solidFill>
              </a:defRPr>
            </a:lvl1pPr>
          </a:lstStyle>
          <a:p>
            <a:pPr lvl="0"/>
            <a:r>
              <a:rPr lang="en-US" sz="1400"/>
              <a:t>Type property summary here.</a:t>
            </a:r>
            <a:endParaRPr lang="en-US"/>
          </a:p>
        </p:txBody>
      </p:sp>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67018"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9" name="Picture Placeholder 10">
            <a:extLst>
              <a:ext uri="{FF2B5EF4-FFF2-40B4-BE49-F238E27FC236}">
                <a16:creationId xmlns:a16="http://schemas.microsoft.com/office/drawing/2014/main" id="{A24F1794-BE9C-494F-A8AE-5AE1317EB31B}"/>
              </a:ext>
            </a:extLst>
          </p:cNvPr>
          <p:cNvSpPr>
            <a:spLocks noGrp="1"/>
          </p:cNvSpPr>
          <p:nvPr>
            <p:ph type="pic" sz="quarter" idx="16"/>
          </p:nvPr>
        </p:nvSpPr>
        <p:spPr>
          <a:xfrm>
            <a:off x="3719060" y="1360449"/>
            <a:ext cx="2671924" cy="1769424"/>
          </a:xfrm>
          <a:prstGeom prst="rect">
            <a:avLst/>
          </a:prstGeom>
          <a:ln w="38100">
            <a:solidFill>
              <a:schemeClr val="accent3"/>
            </a:solidFill>
          </a:ln>
        </p:spPr>
        <p:txBody>
          <a:bodyPr/>
          <a:lstStyle>
            <a:lvl1pPr marL="0" indent="0" algn="ctr">
              <a:buNone/>
              <a:defRPr/>
            </a:lvl1pPr>
          </a:lstStyle>
          <a:p>
            <a:endParaRPr lang="en-US"/>
          </a:p>
          <a:p>
            <a:endParaRPr lang="en-US"/>
          </a:p>
          <a:p>
            <a:endParaRPr lang="en-US"/>
          </a:p>
          <a:p>
            <a:r>
              <a:rPr lang="en-US"/>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8" name="Straight Connector 17">
            <a:extLst>
              <a:ext uri="{FF2B5EF4-FFF2-40B4-BE49-F238E27FC236}">
                <a16:creationId xmlns:a16="http://schemas.microsoft.com/office/drawing/2014/main" id="{344FB197-AB1D-4F43-86DC-3D0D900FA903}"/>
              </a:ext>
            </a:extLst>
          </p:cNvPr>
          <p:cNvCxnSpPr/>
          <p:nvPr userDrawn="1"/>
        </p:nvCxnSpPr>
        <p:spPr>
          <a:xfrm>
            <a:off x="703613" y="3729387"/>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8BEB7ED-EBC7-984E-939D-41E94E7D6B9F}"/>
              </a:ext>
            </a:extLst>
          </p:cNvPr>
          <p:cNvCxnSpPr/>
          <p:nvPr userDrawn="1"/>
        </p:nvCxnSpPr>
        <p:spPr>
          <a:xfrm>
            <a:off x="703613" y="3355426"/>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E1BB61F-9B29-8C4F-8C88-87A150E24D41}"/>
              </a:ext>
            </a:extLst>
          </p:cNvPr>
          <p:cNvCxnSpPr/>
          <p:nvPr userDrawn="1"/>
        </p:nvCxnSpPr>
        <p:spPr>
          <a:xfrm>
            <a:off x="467018" y="4384251"/>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608A975E-6060-4A40-A204-1D4B6056035D}"/>
              </a:ext>
            </a:extLst>
          </p:cNvPr>
          <p:cNvSpPr>
            <a:spLocks noGrp="1"/>
          </p:cNvSpPr>
          <p:nvPr>
            <p:ph type="body" sz="quarter" idx="21" hasCustomPrompt="1"/>
          </p:nvPr>
        </p:nvSpPr>
        <p:spPr>
          <a:xfrm>
            <a:off x="467018" y="3438781"/>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sp>
        <p:nvSpPr>
          <p:cNvPr id="23" name="TextBox 22">
            <a:extLst>
              <a:ext uri="{FF2B5EF4-FFF2-40B4-BE49-F238E27FC236}">
                <a16:creationId xmlns:a16="http://schemas.microsoft.com/office/drawing/2014/main" id="{18236A97-AE53-B849-B3EE-A08CEF898A9A}"/>
              </a:ext>
            </a:extLst>
          </p:cNvPr>
          <p:cNvSpPr txBox="1"/>
          <p:nvPr userDrawn="1"/>
        </p:nvSpPr>
        <p:spPr>
          <a:xfrm>
            <a:off x="377897" y="4538370"/>
            <a:ext cx="5915024" cy="307777"/>
          </a:xfrm>
          <a:prstGeom prst="rect">
            <a:avLst/>
          </a:prstGeom>
          <a:noFill/>
        </p:spPr>
        <p:txBody>
          <a:bodyPr wrap="square" rtlCol="0">
            <a:spAutoFit/>
          </a:bodyPr>
          <a:lstStyle/>
          <a:p>
            <a:r>
              <a:rPr lang="en-US" sz="1400" b="0">
                <a:solidFill>
                  <a:schemeClr val="accent1"/>
                </a:solidFill>
              </a:rPr>
              <a:t>TOTAL ACREAGE:</a:t>
            </a:r>
          </a:p>
        </p:txBody>
      </p:sp>
      <p:sp>
        <p:nvSpPr>
          <p:cNvPr id="24" name="TextBox 23">
            <a:extLst>
              <a:ext uri="{FF2B5EF4-FFF2-40B4-BE49-F238E27FC236}">
                <a16:creationId xmlns:a16="http://schemas.microsoft.com/office/drawing/2014/main" id="{2B6C9298-3012-434D-BCE8-683D1CABAEED}"/>
              </a:ext>
            </a:extLst>
          </p:cNvPr>
          <p:cNvSpPr txBox="1"/>
          <p:nvPr userDrawn="1"/>
        </p:nvSpPr>
        <p:spPr>
          <a:xfrm>
            <a:off x="377897" y="4846022"/>
            <a:ext cx="5915024" cy="307777"/>
          </a:xfrm>
          <a:prstGeom prst="rect">
            <a:avLst/>
          </a:prstGeom>
          <a:noFill/>
        </p:spPr>
        <p:txBody>
          <a:bodyPr wrap="square" rtlCol="0">
            <a:spAutoFit/>
          </a:bodyPr>
          <a:lstStyle/>
          <a:p>
            <a:r>
              <a:rPr lang="en-US" sz="1400" b="0">
                <a:solidFill>
                  <a:schemeClr val="accent1"/>
                </a:solidFill>
              </a:rPr>
              <a:t>COUNTY:</a:t>
            </a:r>
          </a:p>
        </p:txBody>
      </p:sp>
      <p:sp>
        <p:nvSpPr>
          <p:cNvPr id="25" name="TextBox 24">
            <a:extLst>
              <a:ext uri="{FF2B5EF4-FFF2-40B4-BE49-F238E27FC236}">
                <a16:creationId xmlns:a16="http://schemas.microsoft.com/office/drawing/2014/main" id="{94C31F4D-8A78-A047-9DF7-AD4260A49587}"/>
              </a:ext>
            </a:extLst>
          </p:cNvPr>
          <p:cNvSpPr txBox="1"/>
          <p:nvPr userDrawn="1"/>
        </p:nvSpPr>
        <p:spPr>
          <a:xfrm>
            <a:off x="366022" y="5153799"/>
            <a:ext cx="5915024" cy="307777"/>
          </a:xfrm>
          <a:prstGeom prst="rect">
            <a:avLst/>
          </a:prstGeom>
          <a:noFill/>
        </p:spPr>
        <p:txBody>
          <a:bodyPr wrap="square" rtlCol="0">
            <a:spAutoFit/>
          </a:bodyPr>
          <a:lstStyle/>
          <a:p>
            <a:r>
              <a:rPr lang="en-US" sz="1400" b="0">
                <a:solidFill>
                  <a:schemeClr val="accent1"/>
                </a:solidFill>
              </a:rPr>
              <a:t>PRICE PER ACRE:</a:t>
            </a:r>
          </a:p>
        </p:txBody>
      </p:sp>
      <p:sp>
        <p:nvSpPr>
          <p:cNvPr id="26" name="TextBox 25">
            <a:extLst>
              <a:ext uri="{FF2B5EF4-FFF2-40B4-BE49-F238E27FC236}">
                <a16:creationId xmlns:a16="http://schemas.microsoft.com/office/drawing/2014/main" id="{189021E0-D7B0-5148-8071-4D5FC05A18BA}"/>
              </a:ext>
            </a:extLst>
          </p:cNvPr>
          <p:cNvSpPr txBox="1"/>
          <p:nvPr userDrawn="1"/>
        </p:nvSpPr>
        <p:spPr>
          <a:xfrm>
            <a:off x="377897" y="5485201"/>
            <a:ext cx="5915024" cy="307777"/>
          </a:xfrm>
          <a:prstGeom prst="rect">
            <a:avLst/>
          </a:prstGeom>
          <a:noFill/>
        </p:spPr>
        <p:txBody>
          <a:bodyPr wrap="square" rtlCol="0">
            <a:spAutoFit/>
          </a:bodyPr>
          <a:lstStyle/>
          <a:p>
            <a:r>
              <a:rPr lang="en-US" sz="1400" b="1">
                <a:solidFill>
                  <a:schemeClr val="accent1"/>
                </a:solidFill>
              </a:rPr>
              <a:t>SALE PRICE:</a:t>
            </a:r>
          </a:p>
        </p:txBody>
      </p:sp>
      <p:sp>
        <p:nvSpPr>
          <p:cNvPr id="29" name="Text Placeholder 5">
            <a:extLst>
              <a:ext uri="{FF2B5EF4-FFF2-40B4-BE49-F238E27FC236}">
                <a16:creationId xmlns:a16="http://schemas.microsoft.com/office/drawing/2014/main" id="{F7B69701-AB7B-CC45-AC72-4AB04CC94D34}"/>
              </a:ext>
            </a:extLst>
          </p:cNvPr>
          <p:cNvSpPr>
            <a:spLocks noGrp="1"/>
          </p:cNvSpPr>
          <p:nvPr>
            <p:ph type="body" sz="quarter" idx="22" hasCustomPrompt="1"/>
          </p:nvPr>
        </p:nvSpPr>
        <p:spPr>
          <a:xfrm>
            <a:off x="1850480" y="4563843"/>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 acres</a:t>
            </a:r>
          </a:p>
        </p:txBody>
      </p:sp>
      <p:sp>
        <p:nvSpPr>
          <p:cNvPr id="30" name="Text Placeholder 5">
            <a:extLst>
              <a:ext uri="{FF2B5EF4-FFF2-40B4-BE49-F238E27FC236}">
                <a16:creationId xmlns:a16="http://schemas.microsoft.com/office/drawing/2014/main" id="{CF5BB398-978E-7E47-9083-78A3703E070D}"/>
              </a:ext>
            </a:extLst>
          </p:cNvPr>
          <p:cNvSpPr>
            <a:spLocks noGrp="1"/>
          </p:cNvSpPr>
          <p:nvPr>
            <p:ph type="body" sz="quarter" idx="23" hasCustomPrompt="1"/>
          </p:nvPr>
        </p:nvSpPr>
        <p:spPr>
          <a:xfrm>
            <a:off x="1850479" y="4869772"/>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Insert county</a:t>
            </a:r>
          </a:p>
        </p:txBody>
      </p:sp>
      <p:sp>
        <p:nvSpPr>
          <p:cNvPr id="31" name="Text Placeholder 5">
            <a:extLst>
              <a:ext uri="{FF2B5EF4-FFF2-40B4-BE49-F238E27FC236}">
                <a16:creationId xmlns:a16="http://schemas.microsoft.com/office/drawing/2014/main" id="{9F7017CE-35FF-624E-836F-25D2865A595E}"/>
              </a:ext>
            </a:extLst>
          </p:cNvPr>
          <p:cNvSpPr>
            <a:spLocks noGrp="1"/>
          </p:cNvSpPr>
          <p:nvPr>
            <p:ph type="body" sz="quarter" idx="24" hasCustomPrompt="1"/>
          </p:nvPr>
        </p:nvSpPr>
        <p:spPr>
          <a:xfrm>
            <a:off x="1850478" y="5173750"/>
            <a:ext cx="4981699" cy="255831"/>
          </a:xfrm>
          <a:prstGeom prst="rect">
            <a:avLst/>
          </a:prstGeom>
        </p:spPr>
        <p:txBody>
          <a:bodyPr/>
          <a:lstStyle>
            <a:lvl1pPr marL="0" indent="0" algn="l">
              <a:buNone/>
              <a:defRPr sz="1400" baseline="0">
                <a:solidFill>
                  <a:schemeClr val="accent1"/>
                </a:solidFill>
                <a:latin typeface="Calibri" panose="020F0502020204030204" pitchFamily="34" charset="0"/>
              </a:defRPr>
            </a:lvl1pPr>
          </a:lstStyle>
          <a:p>
            <a:pPr lvl="0"/>
            <a:r>
              <a:rPr lang="en-US"/>
              <a:t>$---/acre</a:t>
            </a:r>
          </a:p>
        </p:txBody>
      </p:sp>
      <p:sp>
        <p:nvSpPr>
          <p:cNvPr id="32" name="Text Placeholder 5">
            <a:extLst>
              <a:ext uri="{FF2B5EF4-FFF2-40B4-BE49-F238E27FC236}">
                <a16:creationId xmlns:a16="http://schemas.microsoft.com/office/drawing/2014/main" id="{9A5A2F02-0459-EE4C-9D59-DE31AD4FEB0E}"/>
              </a:ext>
            </a:extLst>
          </p:cNvPr>
          <p:cNvSpPr>
            <a:spLocks noGrp="1"/>
          </p:cNvSpPr>
          <p:nvPr>
            <p:ph type="body" sz="quarter" idx="25" hasCustomPrompt="1"/>
          </p:nvPr>
        </p:nvSpPr>
        <p:spPr>
          <a:xfrm>
            <a:off x="1850477" y="5501353"/>
            <a:ext cx="4981699" cy="255831"/>
          </a:xfrm>
          <a:prstGeom prst="rect">
            <a:avLst/>
          </a:prstGeom>
        </p:spPr>
        <p:txBody>
          <a:bodyPr/>
          <a:lstStyle>
            <a:lvl1pPr marL="0" indent="0" algn="l">
              <a:buNone/>
              <a:defRPr sz="1400" b="1" baseline="0">
                <a:solidFill>
                  <a:schemeClr val="accent1"/>
                </a:solidFill>
                <a:latin typeface="Calibri" panose="020F0502020204030204" pitchFamily="34" charset="0"/>
              </a:defRPr>
            </a:lvl1pPr>
          </a:lstStyle>
          <a:p>
            <a:pPr lvl="0"/>
            <a:r>
              <a:rPr lang="en-US"/>
              <a:t>$</a:t>
            </a:r>
          </a:p>
        </p:txBody>
      </p:sp>
    </p:spTree>
    <p:extLst>
      <p:ext uri="{BB962C8B-B14F-4D97-AF65-F5344CB8AC3E}">
        <p14:creationId xmlns:p14="http://schemas.microsoft.com/office/powerpoint/2010/main" val="222785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ed Property Description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FB2F6A-A478-F94F-92F8-5BFACFC5D69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E57945-2534-4341-93FF-6290DA6574D9}"/>
              </a:ext>
            </a:extLst>
          </p:cNvPr>
          <p:cNvSpPr txBox="1"/>
          <p:nvPr userDrawn="1"/>
        </p:nvSpPr>
        <p:spPr>
          <a:xfrm>
            <a:off x="391780" y="1720160"/>
            <a:ext cx="5915024" cy="430887"/>
          </a:xfrm>
          <a:prstGeom prst="rect">
            <a:avLst/>
          </a:prstGeom>
          <a:noFill/>
        </p:spPr>
        <p:txBody>
          <a:bodyPr wrap="square" rtlCol="0">
            <a:spAutoFit/>
          </a:bodyPr>
          <a:lstStyle/>
          <a:p>
            <a:r>
              <a:rPr lang="en-US" sz="2200" b="1"/>
              <a:t>PROPERTY DESCRIPTION</a:t>
            </a:r>
          </a:p>
        </p:txBody>
      </p:sp>
      <p:sp>
        <p:nvSpPr>
          <p:cNvPr id="4" name="Text Placeholder 3">
            <a:extLst>
              <a:ext uri="{FF2B5EF4-FFF2-40B4-BE49-F238E27FC236}">
                <a16:creationId xmlns:a16="http://schemas.microsoft.com/office/drawing/2014/main" id="{C82DC613-5A93-421D-820D-01BC96C1736C}"/>
              </a:ext>
            </a:extLst>
          </p:cNvPr>
          <p:cNvSpPr>
            <a:spLocks noGrp="1"/>
          </p:cNvSpPr>
          <p:nvPr>
            <p:ph type="body" sz="quarter" idx="14" hasCustomPrompt="1"/>
          </p:nvPr>
        </p:nvSpPr>
        <p:spPr>
          <a:xfrm>
            <a:off x="471485" y="2309175"/>
            <a:ext cx="5915025" cy="4960205"/>
          </a:xfrm>
          <a:prstGeom prst="rect">
            <a:avLst/>
          </a:prstGeom>
        </p:spPr>
        <p:txBody>
          <a:bodyPr/>
          <a:lstStyle>
            <a:lvl1pPr marL="0" indent="0">
              <a:buNone/>
              <a:defRPr sz="1400">
                <a:solidFill>
                  <a:schemeClr val="tx1"/>
                </a:solidFill>
              </a:defRPr>
            </a:lvl1pPr>
          </a:lstStyle>
          <a:p>
            <a:pPr lvl="0"/>
            <a:r>
              <a:rPr lang="en-US" sz="1400"/>
              <a:t>Type property overview here</a:t>
            </a:r>
            <a:endParaRPr lang="en-US"/>
          </a:p>
        </p:txBody>
      </p:sp>
      <p:sp>
        <p:nvSpPr>
          <p:cNvPr id="7" name="TextBox 6">
            <a:extLst>
              <a:ext uri="{FF2B5EF4-FFF2-40B4-BE49-F238E27FC236}">
                <a16:creationId xmlns:a16="http://schemas.microsoft.com/office/drawing/2014/main" id="{833C5F1E-2519-4C21-A03A-456FED850A5E}"/>
              </a:ext>
            </a:extLst>
          </p:cNvPr>
          <p:cNvSpPr txBox="1"/>
          <p:nvPr userDrawn="1"/>
        </p:nvSpPr>
        <p:spPr>
          <a:xfrm>
            <a:off x="557560" y="7384069"/>
            <a:ext cx="5828951" cy="369332"/>
          </a:xfrm>
          <a:prstGeom prst="rect">
            <a:avLst/>
          </a:prstGeom>
          <a:noFill/>
        </p:spPr>
        <p:txBody>
          <a:bodyPr wrap="square" rtlCol="0">
            <a:spAutoFit/>
          </a:bodyPr>
          <a:lstStyle/>
          <a:p>
            <a:pPr algn="ctr"/>
            <a:r>
              <a:rPr lang="en-US" sz="900" i="1">
                <a:solidFill>
                  <a:schemeClr val="accent3"/>
                </a:solidFill>
              </a:rPr>
              <a:t>The information presented here is deemed to be accurate, but it has not been independently verified. We make no guarantee, warranty or representation. It is your responsibility to independently confirm accuracy and completeness.</a:t>
            </a:r>
          </a:p>
        </p:txBody>
      </p:sp>
      <p:sp>
        <p:nvSpPr>
          <p:cNvPr id="10" name="Text Placeholder 16">
            <a:extLst>
              <a:ext uri="{FF2B5EF4-FFF2-40B4-BE49-F238E27FC236}">
                <a16:creationId xmlns:a16="http://schemas.microsoft.com/office/drawing/2014/main" id="{F33C2F64-1A82-F046-8DCE-63CE119C0BD7}"/>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a:t>Broker 1 Name</a:t>
            </a:r>
          </a:p>
        </p:txBody>
      </p:sp>
      <p:sp>
        <p:nvSpPr>
          <p:cNvPr id="11" name="Text Placeholder 18">
            <a:extLst>
              <a:ext uri="{FF2B5EF4-FFF2-40B4-BE49-F238E27FC236}">
                <a16:creationId xmlns:a16="http://schemas.microsoft.com/office/drawing/2014/main" id="{ECEAB968-AA91-A549-B7AA-F37AAAC27A96}"/>
              </a:ext>
            </a:extLst>
          </p:cNvPr>
          <p:cNvSpPr>
            <a:spLocks noGrp="1"/>
          </p:cNvSpPr>
          <p:nvPr>
            <p:ph type="body" sz="quarter" idx="15"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a:t>Broker 2 Name</a:t>
            </a:r>
          </a:p>
        </p:txBody>
      </p:sp>
      <p:sp>
        <p:nvSpPr>
          <p:cNvPr id="13" name="Text Placeholder 21">
            <a:extLst>
              <a:ext uri="{FF2B5EF4-FFF2-40B4-BE49-F238E27FC236}">
                <a16:creationId xmlns:a16="http://schemas.microsoft.com/office/drawing/2014/main" id="{4D485C57-09AB-024C-AF5F-1B19B4585FD9}"/>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a:t>Broker 1 Email</a:t>
            </a:r>
          </a:p>
        </p:txBody>
      </p:sp>
      <p:sp>
        <p:nvSpPr>
          <p:cNvPr id="14" name="Text Placeholder 23">
            <a:extLst>
              <a:ext uri="{FF2B5EF4-FFF2-40B4-BE49-F238E27FC236}">
                <a16:creationId xmlns:a16="http://schemas.microsoft.com/office/drawing/2014/main" id="{9AAC49F8-F9DD-294C-9331-AC940B6A3300}"/>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a:t>Broker 1 Phone</a:t>
            </a:r>
          </a:p>
        </p:txBody>
      </p:sp>
      <p:sp>
        <p:nvSpPr>
          <p:cNvPr id="15" name="Text Placeholder 25">
            <a:extLst>
              <a:ext uri="{FF2B5EF4-FFF2-40B4-BE49-F238E27FC236}">
                <a16:creationId xmlns:a16="http://schemas.microsoft.com/office/drawing/2014/main" id="{5A5088D4-70DC-744F-A2F4-621D6854B4B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a:t>Broker 2 Email</a:t>
            </a:r>
          </a:p>
        </p:txBody>
      </p:sp>
      <p:sp>
        <p:nvSpPr>
          <p:cNvPr id="16" name="Text Placeholder 27">
            <a:extLst>
              <a:ext uri="{FF2B5EF4-FFF2-40B4-BE49-F238E27FC236}">
                <a16:creationId xmlns:a16="http://schemas.microsoft.com/office/drawing/2014/main" id="{316513C3-1B5A-DF41-868F-5FC1E924E52A}"/>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a:t>Broker 2 Phone</a:t>
            </a:r>
          </a:p>
        </p:txBody>
      </p:sp>
      <p:cxnSp>
        <p:nvCxnSpPr>
          <p:cNvPr id="17" name="Straight Connector 16">
            <a:extLst>
              <a:ext uri="{FF2B5EF4-FFF2-40B4-BE49-F238E27FC236}">
                <a16:creationId xmlns:a16="http://schemas.microsoft.com/office/drawing/2014/main" id="{A6927762-1FEB-4040-9296-4CDC26E05216}"/>
              </a:ext>
            </a:extLst>
          </p:cNvPr>
          <p:cNvCxnSpPr/>
          <p:nvPr userDrawn="1"/>
        </p:nvCxnSpPr>
        <p:spPr>
          <a:xfrm>
            <a:off x="708080" y="1521229"/>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50BBAA-1121-184A-8A15-DBB16B4EEC1C}"/>
              </a:ext>
            </a:extLst>
          </p:cNvPr>
          <p:cNvCxnSpPr/>
          <p:nvPr userDrawn="1"/>
        </p:nvCxnSpPr>
        <p:spPr>
          <a:xfrm>
            <a:off x="708080" y="1147268"/>
            <a:ext cx="54507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5">
            <a:extLst>
              <a:ext uri="{FF2B5EF4-FFF2-40B4-BE49-F238E27FC236}">
                <a16:creationId xmlns:a16="http://schemas.microsoft.com/office/drawing/2014/main" id="{F61B9284-493A-1648-A14C-5401C326FE21}"/>
              </a:ext>
            </a:extLst>
          </p:cNvPr>
          <p:cNvSpPr>
            <a:spLocks noGrp="1"/>
          </p:cNvSpPr>
          <p:nvPr>
            <p:ph type="body" sz="quarter" idx="21" hasCustomPrompt="1"/>
          </p:nvPr>
        </p:nvSpPr>
        <p:spPr>
          <a:xfrm>
            <a:off x="471485" y="1230623"/>
            <a:ext cx="5915026" cy="368895"/>
          </a:xfrm>
          <a:prstGeom prst="rect">
            <a:avLst/>
          </a:prstGeom>
        </p:spPr>
        <p:txBody>
          <a:bodyPr/>
          <a:lstStyle>
            <a:lvl1pPr marL="0" indent="0" algn="ctr">
              <a:buNone/>
              <a:defRPr sz="1400" baseline="0">
                <a:solidFill>
                  <a:schemeClr val="tx1"/>
                </a:solidFill>
                <a:latin typeface="Calibri" panose="020F0502020204030204" pitchFamily="34" charset="0"/>
              </a:defRPr>
            </a:lvl1pPr>
          </a:lstStyle>
          <a:p>
            <a:pPr lvl="0"/>
            <a:r>
              <a:rPr lang="en-US"/>
              <a:t>PROPERTY NAME | STREET ADDRESS | CITY, STATE</a:t>
            </a:r>
          </a:p>
        </p:txBody>
      </p:sp>
      <p:cxnSp>
        <p:nvCxnSpPr>
          <p:cNvPr id="20" name="Straight Connector 19">
            <a:extLst>
              <a:ext uri="{FF2B5EF4-FFF2-40B4-BE49-F238E27FC236}">
                <a16:creationId xmlns:a16="http://schemas.microsoft.com/office/drawing/2014/main" id="{BF715AC8-4831-E94A-AAED-4A8A141850D1}"/>
              </a:ext>
            </a:extLst>
          </p:cNvPr>
          <p:cNvCxnSpPr/>
          <p:nvPr userDrawn="1"/>
        </p:nvCxnSpPr>
        <p:spPr>
          <a:xfrm>
            <a:off x="471485" y="2179198"/>
            <a:ext cx="123296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1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hotos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C776153-E346-DE4E-B9A7-96724DD88C9B}"/>
              </a:ext>
            </a:extLst>
          </p:cNvPr>
          <p:cNvSpPr>
            <a:spLocks noGrp="1"/>
          </p:cNvSpPr>
          <p:nvPr>
            <p:ph type="pic" sz="quarter" idx="10"/>
          </p:nvPr>
        </p:nvSpPr>
        <p:spPr>
          <a:xfrm>
            <a:off x="425709" y="1201845"/>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
        <p:nvSpPr>
          <p:cNvPr id="3" name="Rectangle 2">
            <a:extLst>
              <a:ext uri="{FF2B5EF4-FFF2-40B4-BE49-F238E27FC236}">
                <a16:creationId xmlns:a16="http://schemas.microsoft.com/office/drawing/2014/main" id="{2EDC078C-ED5A-7842-8991-B29C8C6D3621}"/>
              </a:ext>
            </a:extLst>
          </p:cNvPr>
          <p:cNvSpPr/>
          <p:nvPr userDrawn="1"/>
        </p:nvSpPr>
        <p:spPr>
          <a:xfrm>
            <a:off x="0" y="7820915"/>
            <a:ext cx="6858000" cy="3688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 Placeholder 16">
            <a:extLst>
              <a:ext uri="{FF2B5EF4-FFF2-40B4-BE49-F238E27FC236}">
                <a16:creationId xmlns:a16="http://schemas.microsoft.com/office/drawing/2014/main" id="{CF3ACA19-5D46-E14C-A15C-96770241FA64}"/>
              </a:ext>
            </a:extLst>
          </p:cNvPr>
          <p:cNvSpPr>
            <a:spLocks noGrp="1"/>
          </p:cNvSpPr>
          <p:nvPr>
            <p:ph type="body" sz="quarter" idx="13" hasCustomPrompt="1"/>
          </p:nvPr>
        </p:nvSpPr>
        <p:spPr>
          <a:xfrm>
            <a:off x="1324377" y="7959143"/>
            <a:ext cx="2026384" cy="223837"/>
          </a:xfrm>
          <a:prstGeom prst="rect">
            <a:avLst/>
          </a:prstGeom>
        </p:spPr>
        <p:txBody>
          <a:bodyPr/>
          <a:lstStyle>
            <a:lvl1pPr marL="0" indent="0">
              <a:buNone/>
              <a:defRPr sz="1400">
                <a:solidFill>
                  <a:schemeClr val="tx1"/>
                </a:solidFill>
              </a:defRPr>
            </a:lvl1pPr>
          </a:lstStyle>
          <a:p>
            <a:pPr lvl="0"/>
            <a:r>
              <a:rPr lang="en-US" dirty="0"/>
              <a:t>Broker 1 Name</a:t>
            </a:r>
          </a:p>
        </p:txBody>
      </p:sp>
      <p:sp>
        <p:nvSpPr>
          <p:cNvPr id="12" name="Text Placeholder 18">
            <a:extLst>
              <a:ext uri="{FF2B5EF4-FFF2-40B4-BE49-F238E27FC236}">
                <a16:creationId xmlns:a16="http://schemas.microsoft.com/office/drawing/2014/main" id="{20358C2B-3B7B-2D42-987A-6C7F63EC10FA}"/>
              </a:ext>
            </a:extLst>
          </p:cNvPr>
          <p:cNvSpPr>
            <a:spLocks noGrp="1"/>
          </p:cNvSpPr>
          <p:nvPr>
            <p:ph type="body" sz="quarter" idx="14" hasCustomPrompt="1"/>
          </p:nvPr>
        </p:nvSpPr>
        <p:spPr>
          <a:xfrm>
            <a:off x="3718828" y="7959143"/>
            <a:ext cx="2026384" cy="223838"/>
          </a:xfrm>
          <a:prstGeom prst="rect">
            <a:avLst/>
          </a:prstGeom>
        </p:spPr>
        <p:txBody>
          <a:bodyPr/>
          <a:lstStyle>
            <a:lvl1pPr marL="0" indent="0">
              <a:buNone/>
              <a:defRPr lang="en-US" sz="1400" kern="1200" dirty="0">
                <a:solidFill>
                  <a:schemeClr val="tx1"/>
                </a:solidFill>
                <a:latin typeface="+mn-lt"/>
                <a:ea typeface="+mn-ea"/>
                <a:cs typeface="+mn-cs"/>
              </a:defRPr>
            </a:lvl1pPr>
          </a:lstStyle>
          <a:p>
            <a:pPr lvl="0"/>
            <a:r>
              <a:rPr lang="en-US" dirty="0"/>
              <a:t>Broker 2 Name</a:t>
            </a:r>
          </a:p>
        </p:txBody>
      </p:sp>
      <p:sp>
        <p:nvSpPr>
          <p:cNvPr id="13" name="Text Placeholder 21">
            <a:extLst>
              <a:ext uri="{FF2B5EF4-FFF2-40B4-BE49-F238E27FC236}">
                <a16:creationId xmlns:a16="http://schemas.microsoft.com/office/drawing/2014/main" id="{EFC60FCD-E1DC-BE46-8137-71DAAC8E7A48}"/>
              </a:ext>
            </a:extLst>
          </p:cNvPr>
          <p:cNvSpPr>
            <a:spLocks noGrp="1"/>
          </p:cNvSpPr>
          <p:nvPr>
            <p:ph type="body" sz="quarter" idx="17" hasCustomPrompt="1"/>
          </p:nvPr>
        </p:nvSpPr>
        <p:spPr>
          <a:xfrm>
            <a:off x="1323642" y="8215407"/>
            <a:ext cx="2025650" cy="223760"/>
          </a:xfrm>
          <a:prstGeom prst="rect">
            <a:avLst/>
          </a:prstGeom>
        </p:spPr>
        <p:txBody>
          <a:bodyPr/>
          <a:lstStyle>
            <a:lvl1pPr marL="0" indent="0">
              <a:buNone/>
              <a:defRPr sz="1200">
                <a:solidFill>
                  <a:schemeClr val="bg1"/>
                </a:solidFill>
              </a:defRPr>
            </a:lvl1pPr>
          </a:lstStyle>
          <a:p>
            <a:pPr lvl="0"/>
            <a:r>
              <a:rPr lang="en-US" dirty="0"/>
              <a:t>Broker 1 Email</a:t>
            </a:r>
          </a:p>
        </p:txBody>
      </p:sp>
      <p:sp>
        <p:nvSpPr>
          <p:cNvPr id="14" name="Text Placeholder 23">
            <a:extLst>
              <a:ext uri="{FF2B5EF4-FFF2-40B4-BE49-F238E27FC236}">
                <a16:creationId xmlns:a16="http://schemas.microsoft.com/office/drawing/2014/main" id="{7C6AED01-97DC-2345-8659-3FCFC1D4B48E}"/>
              </a:ext>
            </a:extLst>
          </p:cNvPr>
          <p:cNvSpPr>
            <a:spLocks noGrp="1"/>
          </p:cNvSpPr>
          <p:nvPr>
            <p:ph type="body" sz="quarter" idx="18" hasCustomPrompt="1"/>
          </p:nvPr>
        </p:nvSpPr>
        <p:spPr>
          <a:xfrm>
            <a:off x="1324376" y="8438375"/>
            <a:ext cx="2025650" cy="223837"/>
          </a:xfrm>
          <a:prstGeom prst="rect">
            <a:avLst/>
          </a:prstGeom>
        </p:spPr>
        <p:txBody>
          <a:bodyPr/>
          <a:lstStyle>
            <a:lvl1pPr marL="0" indent="0">
              <a:buNone/>
              <a:defRPr sz="1200">
                <a:solidFill>
                  <a:schemeClr val="bg1"/>
                </a:solidFill>
              </a:defRPr>
            </a:lvl1pPr>
          </a:lstStyle>
          <a:p>
            <a:pPr lvl="0"/>
            <a:r>
              <a:rPr lang="en-US" dirty="0"/>
              <a:t>Broker 1 Phone</a:t>
            </a:r>
          </a:p>
        </p:txBody>
      </p:sp>
      <p:sp>
        <p:nvSpPr>
          <p:cNvPr id="15" name="Text Placeholder 25">
            <a:extLst>
              <a:ext uri="{FF2B5EF4-FFF2-40B4-BE49-F238E27FC236}">
                <a16:creationId xmlns:a16="http://schemas.microsoft.com/office/drawing/2014/main" id="{14D8E4C2-6ABA-4C48-8CB3-86C22D635E65}"/>
              </a:ext>
            </a:extLst>
          </p:cNvPr>
          <p:cNvSpPr>
            <a:spLocks noGrp="1"/>
          </p:cNvSpPr>
          <p:nvPr>
            <p:ph type="body" sz="quarter" idx="19" hasCustomPrompt="1"/>
          </p:nvPr>
        </p:nvSpPr>
        <p:spPr>
          <a:xfrm>
            <a:off x="3719060" y="8216162"/>
            <a:ext cx="2025650" cy="222250"/>
          </a:xfrm>
          <a:prstGeom prst="rect">
            <a:avLst/>
          </a:prstGeom>
        </p:spPr>
        <p:txBody>
          <a:bodyPr/>
          <a:lstStyle>
            <a:lvl1pPr marL="0" indent="0">
              <a:buNone/>
              <a:defRPr sz="1200">
                <a:solidFill>
                  <a:schemeClr val="bg1"/>
                </a:solidFill>
              </a:defRPr>
            </a:lvl1pPr>
          </a:lstStyle>
          <a:p>
            <a:pPr lvl="0"/>
            <a:r>
              <a:rPr lang="en-US" dirty="0"/>
              <a:t>Broker 2 Email</a:t>
            </a:r>
          </a:p>
        </p:txBody>
      </p:sp>
      <p:sp>
        <p:nvSpPr>
          <p:cNvPr id="16" name="Text Placeholder 27">
            <a:extLst>
              <a:ext uri="{FF2B5EF4-FFF2-40B4-BE49-F238E27FC236}">
                <a16:creationId xmlns:a16="http://schemas.microsoft.com/office/drawing/2014/main" id="{059F7597-11D9-F24E-BF0A-4959FD36E5BC}"/>
              </a:ext>
            </a:extLst>
          </p:cNvPr>
          <p:cNvSpPr>
            <a:spLocks noGrp="1"/>
          </p:cNvSpPr>
          <p:nvPr>
            <p:ph type="body" sz="quarter" idx="20" hasCustomPrompt="1"/>
          </p:nvPr>
        </p:nvSpPr>
        <p:spPr>
          <a:xfrm>
            <a:off x="3718326" y="8439962"/>
            <a:ext cx="2026384" cy="222250"/>
          </a:xfrm>
          <a:prstGeom prst="rect">
            <a:avLst/>
          </a:prstGeom>
        </p:spPr>
        <p:txBody>
          <a:bodyPr/>
          <a:lstStyle>
            <a:lvl1pPr marL="0" indent="0">
              <a:buNone/>
              <a:defRPr sz="1200">
                <a:solidFill>
                  <a:schemeClr val="bg1"/>
                </a:solidFill>
              </a:defRPr>
            </a:lvl1pPr>
          </a:lstStyle>
          <a:p>
            <a:pPr lvl="0"/>
            <a:r>
              <a:rPr lang="en-US" dirty="0"/>
              <a:t>Broker 2 Phone</a:t>
            </a:r>
          </a:p>
        </p:txBody>
      </p:sp>
      <p:sp>
        <p:nvSpPr>
          <p:cNvPr id="28" name="Picture Placeholder 10">
            <a:extLst>
              <a:ext uri="{FF2B5EF4-FFF2-40B4-BE49-F238E27FC236}">
                <a16:creationId xmlns:a16="http://schemas.microsoft.com/office/drawing/2014/main" id="{9398F997-DC80-49BE-A61A-7F9CB8ED0634}"/>
              </a:ext>
            </a:extLst>
          </p:cNvPr>
          <p:cNvSpPr>
            <a:spLocks noGrp="1"/>
          </p:cNvSpPr>
          <p:nvPr>
            <p:ph type="pic" sz="quarter" idx="21"/>
          </p:nvPr>
        </p:nvSpPr>
        <p:spPr>
          <a:xfrm>
            <a:off x="425708" y="4535043"/>
            <a:ext cx="6006581" cy="3102526"/>
          </a:xfrm>
          <a:prstGeom prst="rect">
            <a:avLst/>
          </a:prstGeom>
          <a:ln w="38100">
            <a:solidFill>
              <a:schemeClr val="accent3"/>
            </a:solidFill>
          </a:ln>
        </p:spPr>
        <p:txBody>
          <a:bodyPr/>
          <a:lstStyle>
            <a:lvl1pPr marL="0" indent="0" algn="ctr">
              <a:buNone/>
              <a:defRPr/>
            </a:lvl1pPr>
          </a:lstStyle>
          <a:p>
            <a:endParaRPr lang="en-US" dirty="0"/>
          </a:p>
          <a:p>
            <a:endParaRPr lang="en-US" dirty="0"/>
          </a:p>
          <a:p>
            <a:endParaRPr lang="en-US" dirty="0"/>
          </a:p>
          <a:p>
            <a:r>
              <a:rPr lang="en-US" dirty="0"/>
              <a:t>Insert Cover Photo Here</a:t>
            </a:r>
          </a:p>
        </p:txBody>
      </p:sp>
    </p:spTree>
    <p:extLst>
      <p:ext uri="{BB962C8B-B14F-4D97-AF65-F5344CB8AC3E}">
        <p14:creationId xmlns:p14="http://schemas.microsoft.com/office/powerpoint/2010/main" val="366294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088579"/>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5" r:id="rId3"/>
    <p:sldLayoutId id="2147483679" r:id="rId4"/>
    <p:sldLayoutId id="2147483672" r:id="rId5"/>
    <p:sldLayoutId id="2147483676" r:id="rId6"/>
    <p:sldLayoutId id="2147483678" r:id="rId7"/>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0C4B5C-87F7-4040-A57A-0F0596828498}"/>
              </a:ext>
            </a:extLst>
          </p:cNvPr>
          <p:cNvSpPr>
            <a:spLocks noGrp="1"/>
          </p:cNvSpPr>
          <p:nvPr>
            <p:ph type="body" sz="quarter" idx="11"/>
          </p:nvPr>
        </p:nvSpPr>
        <p:spPr/>
        <p:txBody>
          <a:bodyPr anchor="t"/>
          <a:lstStyle/>
          <a:p>
            <a:pPr algn="ctr"/>
            <a:r>
              <a:rPr lang="en-US" dirty="0">
                <a:cs typeface="Calibri"/>
              </a:rPr>
              <a:t>Wenona Waterfront Farm</a:t>
            </a:r>
          </a:p>
        </p:txBody>
      </p:sp>
      <p:sp>
        <p:nvSpPr>
          <p:cNvPr id="5" name="Text Placeholder 4">
            <a:extLst>
              <a:ext uri="{FF2B5EF4-FFF2-40B4-BE49-F238E27FC236}">
                <a16:creationId xmlns:a16="http://schemas.microsoft.com/office/drawing/2014/main" id="{03DEF6FB-AEA0-4DE9-B099-D7694C6B030E}"/>
              </a:ext>
            </a:extLst>
          </p:cNvPr>
          <p:cNvSpPr>
            <a:spLocks noGrp="1"/>
          </p:cNvSpPr>
          <p:nvPr>
            <p:ph type="body" sz="quarter" idx="13"/>
          </p:nvPr>
        </p:nvSpPr>
        <p:spPr/>
        <p:txBody>
          <a:bodyPr anchor="t"/>
          <a:lstStyle/>
          <a:p>
            <a:r>
              <a:rPr lang="en-US" dirty="0"/>
              <a:t>Doug Williams</a:t>
            </a:r>
          </a:p>
        </p:txBody>
      </p:sp>
      <p:sp>
        <p:nvSpPr>
          <p:cNvPr id="6" name="Text Placeholder 5">
            <a:extLst>
              <a:ext uri="{FF2B5EF4-FFF2-40B4-BE49-F238E27FC236}">
                <a16:creationId xmlns:a16="http://schemas.microsoft.com/office/drawing/2014/main" id="{1904795C-F680-49D7-8A9E-54778EBB4BDE}"/>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ED71246E-0CE4-4BB9-8789-136D06489913}"/>
              </a:ext>
            </a:extLst>
          </p:cNvPr>
          <p:cNvSpPr>
            <a:spLocks noGrp="1"/>
          </p:cNvSpPr>
          <p:nvPr>
            <p:ph type="body" sz="quarter" idx="15"/>
          </p:nvPr>
        </p:nvSpPr>
        <p:spPr/>
        <p:txBody>
          <a:bodyPr/>
          <a:lstStyle/>
          <a:p>
            <a:r>
              <a:rPr lang="en-US" dirty="0"/>
              <a:t>doug@thelandgroup.us</a:t>
            </a:r>
          </a:p>
        </p:txBody>
      </p:sp>
      <p:sp>
        <p:nvSpPr>
          <p:cNvPr id="8" name="Text Placeholder 7">
            <a:extLst>
              <a:ext uri="{FF2B5EF4-FFF2-40B4-BE49-F238E27FC236}">
                <a16:creationId xmlns:a16="http://schemas.microsoft.com/office/drawing/2014/main" id="{3F814D58-8039-47F6-96AE-AF7F27BC9DAE}"/>
              </a:ext>
            </a:extLst>
          </p:cNvPr>
          <p:cNvSpPr>
            <a:spLocks noGrp="1"/>
          </p:cNvSpPr>
          <p:nvPr>
            <p:ph type="body" sz="quarter" idx="16"/>
          </p:nvPr>
        </p:nvSpPr>
        <p:spPr>
          <a:xfrm>
            <a:off x="470754" y="8497657"/>
            <a:ext cx="2025650" cy="222251"/>
          </a:xfrm>
        </p:spPr>
        <p:txBody>
          <a:bodyPr anchor="t"/>
          <a:lstStyle/>
          <a:p>
            <a:r>
              <a:rPr lang="en-US" dirty="0"/>
              <a:t>410-726-1831</a:t>
            </a:r>
          </a:p>
        </p:txBody>
      </p:sp>
      <p:sp>
        <p:nvSpPr>
          <p:cNvPr id="9" name="Text Placeholder 8">
            <a:extLst>
              <a:ext uri="{FF2B5EF4-FFF2-40B4-BE49-F238E27FC236}">
                <a16:creationId xmlns:a16="http://schemas.microsoft.com/office/drawing/2014/main" id="{4F81AF4E-B3EC-4C5B-8C00-B641548A2169}"/>
              </a:ext>
            </a:extLst>
          </p:cNvPr>
          <p:cNvSpPr>
            <a:spLocks noGrp="1"/>
          </p:cNvSpPr>
          <p:nvPr>
            <p:ph type="body" sz="quarter" idx="17"/>
          </p:nvPr>
        </p:nvSpPr>
        <p:spPr/>
        <p:txBody>
          <a:bodyPr/>
          <a:lstStyle/>
          <a:p>
            <a:endParaRPr lang="en-US"/>
          </a:p>
        </p:txBody>
      </p:sp>
      <p:sp>
        <p:nvSpPr>
          <p:cNvPr id="10" name="Text Placeholder 9">
            <a:extLst>
              <a:ext uri="{FF2B5EF4-FFF2-40B4-BE49-F238E27FC236}">
                <a16:creationId xmlns:a16="http://schemas.microsoft.com/office/drawing/2014/main" id="{05AC179E-B2B5-42B5-95FE-A5E91AF6DABB}"/>
              </a:ext>
            </a:extLst>
          </p:cNvPr>
          <p:cNvSpPr>
            <a:spLocks noGrp="1"/>
          </p:cNvSpPr>
          <p:nvPr>
            <p:ph type="body" sz="quarter" idx="18"/>
          </p:nvPr>
        </p:nvSpPr>
        <p:spPr/>
        <p:txBody>
          <a:bodyPr/>
          <a:lstStyle/>
          <a:p>
            <a:endParaRPr lang="en-US"/>
          </a:p>
        </p:txBody>
      </p:sp>
      <p:pic>
        <p:nvPicPr>
          <p:cNvPr id="11" name="Picture Placeholder 10" descr="A close up of a map&#10;&#10;Description automatically generated">
            <a:extLst>
              <a:ext uri="{FF2B5EF4-FFF2-40B4-BE49-F238E27FC236}">
                <a16:creationId xmlns:a16="http://schemas.microsoft.com/office/drawing/2014/main" id="{0E944E63-0AD8-4954-AC75-FFEF2DC4214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13" b="1113"/>
          <a:stretch>
            <a:fillRect/>
          </a:stretch>
        </p:blipFill>
        <p:spPr/>
      </p:pic>
    </p:spTree>
    <p:extLst>
      <p:ext uri="{BB962C8B-B14F-4D97-AF65-F5344CB8AC3E}">
        <p14:creationId xmlns:p14="http://schemas.microsoft.com/office/powerpoint/2010/main" val="377546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682FCE-7F34-475F-B888-3B5759AC02BC}"/>
              </a:ext>
            </a:extLst>
          </p:cNvPr>
          <p:cNvSpPr>
            <a:spLocks noGrp="1"/>
          </p:cNvSpPr>
          <p:nvPr>
            <p:ph type="body" sz="quarter" idx="15"/>
          </p:nvPr>
        </p:nvSpPr>
        <p:spPr>
          <a:xfrm>
            <a:off x="467018" y="5808824"/>
            <a:ext cx="5915026" cy="1448459"/>
          </a:xfrm>
        </p:spPr>
        <p:txBody>
          <a:bodyPr/>
          <a:lstStyle/>
          <a:p>
            <a:r>
              <a:rPr lang="en-US" sz="1300" dirty="0"/>
              <a:t>89+- acres located on the scenic Tangier Sound in Wenona MD. This tract is one of the largest private tracts on Deal Island with over 3,000' of waterfront on the Tangier Sound! Build your dream home with spectacular views across the Sound with sunsets to remember. Abundant wildlife with waterfowl and whitetail deer. 20+- acres of arable land, 28+- acres of timber and the remainder as tidal estuary with a private cove. Stabilized dirt road that leads out to the beach for unparalleled views. Put your boat over at one of the nearby ramps in Deal Island or Wenona or if you prefer to keep it overboard, slips are available at the marinas! Several deer stands and waterfowl blinds are on property. Freshwater pond is loaded with waterfowl. Purchase now as a recreational property and build later!</a:t>
            </a:r>
          </a:p>
        </p:txBody>
      </p:sp>
      <p:pic>
        <p:nvPicPr>
          <p:cNvPr id="17" name="Picture Placeholder 16" descr="A close up of a map&#10;&#10;Description automatically generated">
            <a:extLst>
              <a:ext uri="{FF2B5EF4-FFF2-40B4-BE49-F238E27FC236}">
                <a16:creationId xmlns:a16="http://schemas.microsoft.com/office/drawing/2014/main" id="{8D6FCFD6-A7D0-4F10-B517-6E6F9F68AE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799" b="6799"/>
          <a:stretch>
            <a:fillRect/>
          </a:stretch>
        </p:blipFill>
        <p:spPr>
          <a:xfrm>
            <a:off x="2089150" y="1233488"/>
            <a:ext cx="2671763" cy="1770062"/>
          </a:xfrm>
        </p:spPr>
      </p:pic>
      <p:sp>
        <p:nvSpPr>
          <p:cNvPr id="5" name="Text Placeholder 4">
            <a:extLst>
              <a:ext uri="{FF2B5EF4-FFF2-40B4-BE49-F238E27FC236}">
                <a16:creationId xmlns:a16="http://schemas.microsoft.com/office/drawing/2014/main" id="{01D66DBE-8C3E-4348-9551-4050B09BAE59}"/>
              </a:ext>
            </a:extLst>
          </p:cNvPr>
          <p:cNvSpPr>
            <a:spLocks noGrp="1"/>
          </p:cNvSpPr>
          <p:nvPr>
            <p:ph type="body" sz="quarter" idx="13"/>
          </p:nvPr>
        </p:nvSpPr>
        <p:spPr/>
        <p:txBody>
          <a:bodyPr/>
          <a:lstStyle/>
          <a:p>
            <a:r>
              <a:rPr lang="en-US" dirty="0"/>
              <a:t>Doug Williams</a:t>
            </a:r>
          </a:p>
        </p:txBody>
      </p:sp>
      <p:sp>
        <p:nvSpPr>
          <p:cNvPr id="6" name="Text Placeholder 5">
            <a:extLst>
              <a:ext uri="{FF2B5EF4-FFF2-40B4-BE49-F238E27FC236}">
                <a16:creationId xmlns:a16="http://schemas.microsoft.com/office/drawing/2014/main" id="{FAC25283-ACAF-4CA0-816C-80B0E7F828D9}"/>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C85556A3-7002-4534-B841-84AE08855866}"/>
              </a:ext>
            </a:extLst>
          </p:cNvPr>
          <p:cNvSpPr>
            <a:spLocks noGrp="1"/>
          </p:cNvSpPr>
          <p:nvPr>
            <p:ph type="body" sz="quarter" idx="17"/>
          </p:nvPr>
        </p:nvSpPr>
        <p:spPr/>
        <p:txBody>
          <a:bodyPr/>
          <a:lstStyle/>
          <a:p>
            <a:r>
              <a:rPr lang="en-US" dirty="0"/>
              <a:t>doug@thelandgroup.us</a:t>
            </a:r>
          </a:p>
        </p:txBody>
      </p:sp>
      <p:sp>
        <p:nvSpPr>
          <p:cNvPr id="8" name="Text Placeholder 7">
            <a:extLst>
              <a:ext uri="{FF2B5EF4-FFF2-40B4-BE49-F238E27FC236}">
                <a16:creationId xmlns:a16="http://schemas.microsoft.com/office/drawing/2014/main" id="{8083C66E-2097-4055-A844-74EB94F4E493}"/>
              </a:ext>
            </a:extLst>
          </p:cNvPr>
          <p:cNvSpPr>
            <a:spLocks noGrp="1"/>
          </p:cNvSpPr>
          <p:nvPr>
            <p:ph type="body" sz="quarter" idx="18"/>
          </p:nvPr>
        </p:nvSpPr>
        <p:spPr/>
        <p:txBody>
          <a:bodyPr/>
          <a:lstStyle/>
          <a:p>
            <a:r>
              <a:rPr lang="en-US" dirty="0"/>
              <a:t>410-726-1831</a:t>
            </a:r>
          </a:p>
        </p:txBody>
      </p:sp>
      <p:sp>
        <p:nvSpPr>
          <p:cNvPr id="9" name="Text Placeholder 8">
            <a:extLst>
              <a:ext uri="{FF2B5EF4-FFF2-40B4-BE49-F238E27FC236}">
                <a16:creationId xmlns:a16="http://schemas.microsoft.com/office/drawing/2014/main" id="{CD0557D5-CE5E-4C98-9111-86C5961A7405}"/>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5BBC7C3C-9E4A-43CB-A353-E43F9EFCC658}"/>
              </a:ext>
            </a:extLst>
          </p:cNvPr>
          <p:cNvSpPr>
            <a:spLocks noGrp="1"/>
          </p:cNvSpPr>
          <p:nvPr>
            <p:ph type="body" sz="quarter" idx="20"/>
          </p:nvPr>
        </p:nvSpPr>
        <p:spPr/>
        <p:txBody>
          <a:bodyPr/>
          <a:lstStyle/>
          <a:p>
            <a:endParaRPr lang="en-US"/>
          </a:p>
        </p:txBody>
      </p:sp>
      <p:sp>
        <p:nvSpPr>
          <p:cNvPr id="11" name="Text Placeholder 10">
            <a:extLst>
              <a:ext uri="{FF2B5EF4-FFF2-40B4-BE49-F238E27FC236}">
                <a16:creationId xmlns:a16="http://schemas.microsoft.com/office/drawing/2014/main" id="{9948BE4C-1C62-4BD9-ACF5-4682D21451C2}"/>
              </a:ext>
            </a:extLst>
          </p:cNvPr>
          <p:cNvSpPr>
            <a:spLocks noGrp="1"/>
          </p:cNvSpPr>
          <p:nvPr>
            <p:ph type="body" sz="quarter" idx="21"/>
          </p:nvPr>
        </p:nvSpPr>
        <p:spPr/>
        <p:txBody>
          <a:bodyPr/>
          <a:lstStyle/>
          <a:p>
            <a:r>
              <a:rPr lang="en-US" dirty="0"/>
              <a:t>Parkinson Road | Wenona, MD 21821</a:t>
            </a:r>
          </a:p>
        </p:txBody>
      </p:sp>
      <p:sp>
        <p:nvSpPr>
          <p:cNvPr id="12" name="Text Placeholder 11">
            <a:extLst>
              <a:ext uri="{FF2B5EF4-FFF2-40B4-BE49-F238E27FC236}">
                <a16:creationId xmlns:a16="http://schemas.microsoft.com/office/drawing/2014/main" id="{72987161-F259-4873-BD12-2E5314ED0731}"/>
              </a:ext>
            </a:extLst>
          </p:cNvPr>
          <p:cNvSpPr>
            <a:spLocks noGrp="1"/>
          </p:cNvSpPr>
          <p:nvPr>
            <p:ph type="body" sz="quarter" idx="22"/>
          </p:nvPr>
        </p:nvSpPr>
        <p:spPr/>
        <p:txBody>
          <a:bodyPr/>
          <a:lstStyle/>
          <a:p>
            <a:r>
              <a:rPr lang="en-US" dirty="0"/>
              <a:t>89</a:t>
            </a:r>
          </a:p>
        </p:txBody>
      </p:sp>
      <p:sp>
        <p:nvSpPr>
          <p:cNvPr id="13" name="Text Placeholder 12">
            <a:extLst>
              <a:ext uri="{FF2B5EF4-FFF2-40B4-BE49-F238E27FC236}">
                <a16:creationId xmlns:a16="http://schemas.microsoft.com/office/drawing/2014/main" id="{E8836EF9-D036-4AD7-9F71-70B504F53D32}"/>
              </a:ext>
            </a:extLst>
          </p:cNvPr>
          <p:cNvSpPr>
            <a:spLocks noGrp="1"/>
          </p:cNvSpPr>
          <p:nvPr>
            <p:ph type="body" sz="quarter" idx="23"/>
          </p:nvPr>
        </p:nvSpPr>
        <p:spPr/>
        <p:txBody>
          <a:bodyPr/>
          <a:lstStyle/>
          <a:p>
            <a:r>
              <a:rPr lang="en-US" dirty="0"/>
              <a:t>Somerset</a:t>
            </a:r>
          </a:p>
        </p:txBody>
      </p:sp>
      <p:sp>
        <p:nvSpPr>
          <p:cNvPr id="14" name="Text Placeholder 13">
            <a:extLst>
              <a:ext uri="{FF2B5EF4-FFF2-40B4-BE49-F238E27FC236}">
                <a16:creationId xmlns:a16="http://schemas.microsoft.com/office/drawing/2014/main" id="{A7D22989-1BC4-45FE-8681-D28941E8C0BC}"/>
              </a:ext>
            </a:extLst>
          </p:cNvPr>
          <p:cNvSpPr>
            <a:spLocks noGrp="1"/>
          </p:cNvSpPr>
          <p:nvPr>
            <p:ph type="body" sz="quarter" idx="24"/>
          </p:nvPr>
        </p:nvSpPr>
        <p:spPr/>
        <p:txBody>
          <a:bodyPr/>
          <a:lstStyle/>
          <a:p>
            <a:endParaRPr lang="en-US" dirty="0"/>
          </a:p>
        </p:txBody>
      </p:sp>
      <p:sp>
        <p:nvSpPr>
          <p:cNvPr id="15" name="Text Placeholder 14">
            <a:extLst>
              <a:ext uri="{FF2B5EF4-FFF2-40B4-BE49-F238E27FC236}">
                <a16:creationId xmlns:a16="http://schemas.microsoft.com/office/drawing/2014/main" id="{830FCF4E-3B7A-438D-BEB3-C17390A2B80D}"/>
              </a:ext>
            </a:extLst>
          </p:cNvPr>
          <p:cNvSpPr>
            <a:spLocks noGrp="1"/>
          </p:cNvSpPr>
          <p:nvPr>
            <p:ph type="body" sz="quarter" idx="25"/>
          </p:nvPr>
        </p:nvSpPr>
        <p:spPr/>
        <p:txBody>
          <a:bodyPr/>
          <a:lstStyle/>
          <a:p>
            <a:r>
              <a:rPr lang="en-US" dirty="0"/>
              <a:t>$299,000</a:t>
            </a:r>
          </a:p>
        </p:txBody>
      </p:sp>
    </p:spTree>
    <p:extLst>
      <p:ext uri="{BB962C8B-B14F-4D97-AF65-F5344CB8AC3E}">
        <p14:creationId xmlns:p14="http://schemas.microsoft.com/office/powerpoint/2010/main" val="1119122647"/>
      </p:ext>
    </p:extLst>
  </p:cSld>
  <p:clrMapOvr>
    <a:masterClrMapping/>
  </p:clrMapOvr>
</p:sld>
</file>

<file path=ppt/theme/theme1.xml><?xml version="1.0" encoding="utf-8"?>
<a:theme xmlns:a="http://schemas.openxmlformats.org/drawingml/2006/main" name="Master Theme">
  <a:themeElements>
    <a:clrScheme name="Custom 3">
      <a:dk1>
        <a:srgbClr val="618172"/>
      </a:dk1>
      <a:lt1>
        <a:srgbClr val="FFFFFF"/>
      </a:lt1>
      <a:dk2>
        <a:srgbClr val="FFFFFF"/>
      </a:dk2>
      <a:lt2>
        <a:srgbClr val="FFFFFF"/>
      </a:lt2>
      <a:accent1>
        <a:srgbClr val="F69859"/>
      </a:accent1>
      <a:accent2>
        <a:srgbClr val="FFFFFF"/>
      </a:accent2>
      <a:accent3>
        <a:srgbClr val="CCCA9E"/>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5661D9EB6DF14BA94918826434E6A2" ma:contentTypeVersion="13" ma:contentTypeDescription="Create a new document." ma:contentTypeScope="" ma:versionID="651c30606be5577dcf9257fad86d1be3">
  <xsd:schema xmlns:xsd="http://www.w3.org/2001/XMLSchema" xmlns:xs="http://www.w3.org/2001/XMLSchema" xmlns:p="http://schemas.microsoft.com/office/2006/metadata/properties" xmlns:ns3="17240825-3bab-44e2-b491-35a6f8e1cd3d" xmlns:ns4="74e7f8d8-08f3-4b6c-aa0b-377d3667541f" targetNamespace="http://schemas.microsoft.com/office/2006/metadata/properties" ma:root="true" ma:fieldsID="e44e8517cb6f44a144817a7766a357ff" ns3:_="" ns4:_="">
    <xsd:import namespace="17240825-3bab-44e2-b491-35a6f8e1cd3d"/>
    <xsd:import namespace="74e7f8d8-08f3-4b6c-aa0b-377d3667541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40825-3bab-44e2-b491-35a6f8e1cd3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7f8d8-08f3-4b6c-aa0b-377d36675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46ABA1-CB64-482A-836F-DDE4F6EA234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361B5C6-3517-47B1-8174-B1D88A8CC2D9}">
  <ds:schemaRefs>
    <ds:schemaRef ds:uri="http://schemas.microsoft.com/sharepoint/v3/contenttype/forms"/>
  </ds:schemaRefs>
</ds:datastoreItem>
</file>

<file path=customXml/itemProps3.xml><?xml version="1.0" encoding="utf-8"?>
<ds:datastoreItem xmlns:ds="http://schemas.openxmlformats.org/officeDocument/2006/customXml" ds:itemID="{B9C6CF1E-372B-4BBD-B832-EE1CCB248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40825-3bab-44e2-b491-35a6f8e1cd3d"/>
    <ds:schemaRef ds:uri="74e7f8d8-08f3-4b6c-aa0b-377d36675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TotalTime>
  <Words>183</Words>
  <Application>Microsoft Office PowerPoint</Application>
  <PresentationFormat>Letter Paper (8.5x11 in)</PresentationFormat>
  <Paragraphs>12</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Master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Campanaro</dc:creator>
  <cp:lastModifiedBy>Amy Sorg</cp:lastModifiedBy>
  <cp:revision>29</cp:revision>
  <cp:lastPrinted>2019-11-07T15:57:26Z</cp:lastPrinted>
  <dcterms:created xsi:type="dcterms:W3CDTF">2019-06-10T14:41:52Z</dcterms:created>
  <dcterms:modified xsi:type="dcterms:W3CDTF">2020-04-03T13:47:35Z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0x010100F25661D9EB6DF14BA94918826434E6A2</vt:lpwstr>
  </property>
</Properties>
</file>