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8" r:id="rId5"/>
    <p:sldId id="259"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887CD-1F5F-4891-A4B7-8F2ACBEDA95B}" v="4" dt="2020-04-03T13:52:28.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02"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org" userId="8734b965d761ec2d" providerId="LiveId" clId="{FDA887CD-1F5F-4891-A4B7-8F2ACBEDA95B}"/>
    <pc:docChg chg="custSel addSld modSld">
      <pc:chgData name="Amy Sorg" userId="8734b965d761ec2d" providerId="LiveId" clId="{FDA887CD-1F5F-4891-A4B7-8F2ACBEDA95B}" dt="2020-04-03T13:53:19.835" v="172" actId="20577"/>
      <pc:docMkLst>
        <pc:docMk/>
      </pc:docMkLst>
      <pc:sldChg chg="addSp delSp modSp">
        <pc:chgData name="Amy Sorg" userId="8734b965d761ec2d" providerId="LiveId" clId="{FDA887CD-1F5F-4891-A4B7-8F2ACBEDA95B}" dt="2020-04-03T13:51:53.595" v="64" actId="20577"/>
        <pc:sldMkLst>
          <pc:docMk/>
          <pc:sldMk cId="3775463373" sldId="258"/>
        </pc:sldMkLst>
        <pc:spChg chg="mod">
          <ac:chgData name="Amy Sorg" userId="8734b965d761ec2d" providerId="LiveId" clId="{FDA887CD-1F5F-4891-A4B7-8F2ACBEDA95B}" dt="2020-04-03T13:51:40.037" v="19" actId="20577"/>
          <ac:spMkLst>
            <pc:docMk/>
            <pc:sldMk cId="3775463373" sldId="258"/>
            <ac:spMk id="3" creationId="{550C4B5C-87F7-4040-A57A-0F0596828498}"/>
          </ac:spMkLst>
        </pc:spChg>
        <pc:spChg chg="del">
          <ac:chgData name="Amy Sorg" userId="8734b965d761ec2d" providerId="LiveId" clId="{FDA887CD-1F5F-4891-A4B7-8F2ACBEDA95B}" dt="2020-04-03T13:51:34.996" v="6"/>
          <ac:spMkLst>
            <pc:docMk/>
            <pc:sldMk cId="3775463373" sldId="258"/>
            <ac:spMk id="4" creationId="{49F9BBF7-B33C-40AB-A3A4-E932D2FCFA70}"/>
          </ac:spMkLst>
        </pc:spChg>
        <pc:spChg chg="mod">
          <ac:chgData name="Amy Sorg" userId="8734b965d761ec2d" providerId="LiveId" clId="{FDA887CD-1F5F-4891-A4B7-8F2ACBEDA95B}" dt="2020-04-03T13:51:43.978" v="32" actId="20577"/>
          <ac:spMkLst>
            <pc:docMk/>
            <pc:sldMk cId="3775463373" sldId="258"/>
            <ac:spMk id="5" creationId="{03DEF6FB-AEA0-4DE9-B099-D7694C6B030E}"/>
          </ac:spMkLst>
        </pc:spChg>
        <pc:spChg chg="mod">
          <ac:chgData name="Amy Sorg" userId="8734b965d761ec2d" providerId="LiveId" clId="{FDA887CD-1F5F-4891-A4B7-8F2ACBEDA95B}" dt="2020-04-03T13:51:48.905" v="52" actId="20577"/>
          <ac:spMkLst>
            <pc:docMk/>
            <pc:sldMk cId="3775463373" sldId="258"/>
            <ac:spMk id="7" creationId="{ED71246E-0CE4-4BB9-8789-136D06489913}"/>
          </ac:spMkLst>
        </pc:spChg>
        <pc:spChg chg="mod">
          <ac:chgData name="Amy Sorg" userId="8734b965d761ec2d" providerId="LiveId" clId="{FDA887CD-1F5F-4891-A4B7-8F2ACBEDA95B}" dt="2020-04-03T13:51:53.595" v="64" actId="20577"/>
          <ac:spMkLst>
            <pc:docMk/>
            <pc:sldMk cId="3775463373" sldId="258"/>
            <ac:spMk id="8" creationId="{3F814D58-8039-47F6-96AE-AF7F27BC9DAE}"/>
          </ac:spMkLst>
        </pc:spChg>
        <pc:picChg chg="add mod">
          <ac:chgData name="Amy Sorg" userId="8734b965d761ec2d" providerId="LiveId" clId="{FDA887CD-1F5F-4891-A4B7-8F2ACBEDA95B}" dt="2020-04-03T13:51:36.092" v="8" actId="962"/>
          <ac:picMkLst>
            <pc:docMk/>
            <pc:sldMk cId="3775463373" sldId="258"/>
            <ac:picMk id="11" creationId="{82D2A9BD-F4F3-4C40-8510-3F48D4E07C7B}"/>
          </ac:picMkLst>
        </pc:picChg>
      </pc:sldChg>
      <pc:sldChg chg="addSp delSp modSp add">
        <pc:chgData name="Amy Sorg" userId="8734b965d761ec2d" providerId="LiveId" clId="{FDA887CD-1F5F-4891-A4B7-8F2ACBEDA95B}" dt="2020-04-03T13:53:19.835" v="172" actId="20577"/>
        <pc:sldMkLst>
          <pc:docMk/>
          <pc:sldMk cId="1737638323" sldId="259"/>
        </pc:sldMkLst>
        <pc:spChg chg="mod">
          <ac:chgData name="Amy Sorg" userId="8734b965d761ec2d" providerId="LiveId" clId="{FDA887CD-1F5F-4891-A4B7-8F2ACBEDA95B}" dt="2020-04-03T13:52:53.580" v="151" actId="255"/>
          <ac:spMkLst>
            <pc:docMk/>
            <pc:sldMk cId="1737638323" sldId="259"/>
            <ac:spMk id="2" creationId="{D77A6938-7BED-488A-9A26-7253E7F939E0}"/>
          </ac:spMkLst>
        </pc:spChg>
        <pc:spChg chg="del mod">
          <ac:chgData name="Amy Sorg" userId="8734b965d761ec2d" providerId="LiveId" clId="{FDA887CD-1F5F-4891-A4B7-8F2ACBEDA95B}" dt="2020-04-03T13:51:31.474" v="3"/>
          <ac:spMkLst>
            <pc:docMk/>
            <pc:sldMk cId="1737638323" sldId="259"/>
            <ac:spMk id="3" creationId="{3593FFBC-83D5-4304-8C21-B8C3431488CC}"/>
          </ac:spMkLst>
        </pc:spChg>
        <pc:spChg chg="del">
          <ac:chgData name="Amy Sorg" userId="8734b965d761ec2d" providerId="LiveId" clId="{FDA887CD-1F5F-4891-A4B7-8F2ACBEDA95B}" dt="2020-04-03T13:51:23.874" v="1" actId="478"/>
          <ac:spMkLst>
            <pc:docMk/>
            <pc:sldMk cId="1737638323" sldId="259"/>
            <ac:spMk id="4" creationId="{F6DBE7E3-3000-48AB-876F-3A5DC1362798}"/>
          </ac:spMkLst>
        </pc:spChg>
        <pc:spChg chg="mod">
          <ac:chgData name="Amy Sorg" userId="8734b965d761ec2d" providerId="LiveId" clId="{FDA887CD-1F5F-4891-A4B7-8F2ACBEDA95B}" dt="2020-04-03T13:51:58.677" v="77" actId="20577"/>
          <ac:spMkLst>
            <pc:docMk/>
            <pc:sldMk cId="1737638323" sldId="259"/>
            <ac:spMk id="5" creationId="{5BA1891D-BF2E-4229-97F3-53DBF6BCA175}"/>
          </ac:spMkLst>
        </pc:spChg>
        <pc:spChg chg="mod">
          <ac:chgData name="Amy Sorg" userId="8734b965d761ec2d" providerId="LiveId" clId="{FDA887CD-1F5F-4891-A4B7-8F2ACBEDA95B}" dt="2020-04-03T13:52:03.282" v="97" actId="20577"/>
          <ac:spMkLst>
            <pc:docMk/>
            <pc:sldMk cId="1737638323" sldId="259"/>
            <ac:spMk id="7" creationId="{62B0A42E-DBC7-4117-B380-A57D51064CF2}"/>
          </ac:spMkLst>
        </pc:spChg>
        <pc:spChg chg="mod">
          <ac:chgData name="Amy Sorg" userId="8734b965d761ec2d" providerId="LiveId" clId="{FDA887CD-1F5F-4891-A4B7-8F2ACBEDA95B}" dt="2020-04-03T13:52:07.708" v="109" actId="20577"/>
          <ac:spMkLst>
            <pc:docMk/>
            <pc:sldMk cId="1737638323" sldId="259"/>
            <ac:spMk id="8" creationId="{EAD7DC00-EB95-4051-88FA-BBF52A4C286F}"/>
          </ac:spMkLst>
        </pc:spChg>
        <pc:spChg chg="mod">
          <ac:chgData name="Amy Sorg" userId="8734b965d761ec2d" providerId="LiveId" clId="{FDA887CD-1F5F-4891-A4B7-8F2ACBEDA95B}" dt="2020-04-03T13:52:22.977" v="144" actId="20577"/>
          <ac:spMkLst>
            <pc:docMk/>
            <pc:sldMk cId="1737638323" sldId="259"/>
            <ac:spMk id="11" creationId="{287AEF32-FF32-48E4-82E5-A3398857D73C}"/>
          </ac:spMkLst>
        </pc:spChg>
        <pc:spChg chg="mod">
          <ac:chgData name="Amy Sorg" userId="8734b965d761ec2d" providerId="LiveId" clId="{FDA887CD-1F5F-4891-A4B7-8F2ACBEDA95B}" dt="2020-04-03T13:53:01.665" v="156" actId="20577"/>
          <ac:spMkLst>
            <pc:docMk/>
            <pc:sldMk cId="1737638323" sldId="259"/>
            <ac:spMk id="12" creationId="{7A7AE6B7-27CF-4776-9528-DA1033ADAEAA}"/>
          </ac:spMkLst>
        </pc:spChg>
        <pc:spChg chg="mod">
          <ac:chgData name="Amy Sorg" userId="8734b965d761ec2d" providerId="LiveId" clId="{FDA887CD-1F5F-4891-A4B7-8F2ACBEDA95B}" dt="2020-04-03T13:53:07.194" v="164" actId="20577"/>
          <ac:spMkLst>
            <pc:docMk/>
            <pc:sldMk cId="1737638323" sldId="259"/>
            <ac:spMk id="13" creationId="{8820A44C-0DCE-4676-8256-21F86A852632}"/>
          </ac:spMkLst>
        </pc:spChg>
        <pc:spChg chg="mod">
          <ac:chgData name="Amy Sorg" userId="8734b965d761ec2d" providerId="LiveId" clId="{FDA887CD-1F5F-4891-A4B7-8F2ACBEDA95B}" dt="2020-04-03T13:53:19.835" v="172" actId="20577"/>
          <ac:spMkLst>
            <pc:docMk/>
            <pc:sldMk cId="1737638323" sldId="259"/>
            <ac:spMk id="15" creationId="{01C0CEA6-7263-4177-B00D-FE4A3E4732FD}"/>
          </ac:spMkLst>
        </pc:spChg>
        <pc:picChg chg="add mod">
          <ac:chgData name="Amy Sorg" userId="8734b965d761ec2d" providerId="LiveId" clId="{FDA887CD-1F5F-4891-A4B7-8F2ACBEDA95B}" dt="2020-04-03T13:51:32.360" v="5" actId="962"/>
          <ac:picMkLst>
            <pc:docMk/>
            <pc:sldMk cId="1737638323" sldId="259"/>
            <ac:picMk id="17" creationId="{6F2F0A58-6C5D-48D5-8AB6-81B189DAC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4/3/2020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0C4B5C-87F7-4040-A57A-0F0596828498}"/>
              </a:ext>
            </a:extLst>
          </p:cNvPr>
          <p:cNvSpPr>
            <a:spLocks noGrp="1"/>
          </p:cNvSpPr>
          <p:nvPr>
            <p:ph type="body" sz="quarter" idx="11"/>
          </p:nvPr>
        </p:nvSpPr>
        <p:spPr/>
        <p:txBody>
          <a:bodyPr anchor="t"/>
          <a:lstStyle/>
          <a:p>
            <a:pPr algn="ctr"/>
            <a:r>
              <a:rPr lang="en-US" dirty="0" err="1">
                <a:cs typeface="Calibri"/>
              </a:rPr>
              <a:t>Wagenburg</a:t>
            </a:r>
            <a:r>
              <a:rPr lang="en-US" dirty="0">
                <a:cs typeface="Calibri"/>
              </a:rPr>
              <a:t> 8</a:t>
            </a:r>
          </a:p>
        </p:txBody>
      </p:sp>
      <p:sp>
        <p:nvSpPr>
          <p:cNvPr id="5" name="Text Placeholder 4">
            <a:extLst>
              <a:ext uri="{FF2B5EF4-FFF2-40B4-BE49-F238E27FC236}">
                <a16:creationId xmlns:a16="http://schemas.microsoft.com/office/drawing/2014/main" id="{03DEF6FB-AEA0-4DE9-B099-D7694C6B030E}"/>
              </a:ext>
            </a:extLst>
          </p:cNvPr>
          <p:cNvSpPr>
            <a:spLocks noGrp="1"/>
          </p:cNvSpPr>
          <p:nvPr>
            <p:ph type="body" sz="quarter" idx="13"/>
          </p:nvPr>
        </p:nvSpPr>
        <p:spPr/>
        <p:txBody>
          <a:bodyPr anchor="t"/>
          <a:lstStyle/>
          <a:p>
            <a:r>
              <a:rPr lang="en-US" dirty="0"/>
              <a:t>Doug Williams</a:t>
            </a:r>
          </a:p>
        </p:txBody>
      </p:sp>
      <p:sp>
        <p:nvSpPr>
          <p:cNvPr id="6" name="Text Placeholder 5">
            <a:extLst>
              <a:ext uri="{FF2B5EF4-FFF2-40B4-BE49-F238E27FC236}">
                <a16:creationId xmlns:a16="http://schemas.microsoft.com/office/drawing/2014/main" id="{1904795C-F680-49D7-8A9E-54778EBB4BDE}"/>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ED71246E-0CE4-4BB9-8789-136D06489913}"/>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3F814D58-8039-47F6-96AE-AF7F27BC9DAE}"/>
              </a:ext>
            </a:extLst>
          </p:cNvPr>
          <p:cNvSpPr>
            <a:spLocks noGrp="1"/>
          </p:cNvSpPr>
          <p:nvPr>
            <p:ph type="body" sz="quarter" idx="16"/>
          </p:nvPr>
        </p:nvSpPr>
        <p:spPr>
          <a:xfrm>
            <a:off x="470754" y="8497657"/>
            <a:ext cx="2025650" cy="222251"/>
          </a:xfrm>
        </p:spPr>
        <p:txBody>
          <a:bodyPr anchor="t"/>
          <a:lstStyle/>
          <a:p>
            <a:r>
              <a:rPr lang="en-US" dirty="0"/>
              <a:t>410-726-1831</a:t>
            </a:r>
          </a:p>
        </p:txBody>
      </p:sp>
      <p:sp>
        <p:nvSpPr>
          <p:cNvPr id="9" name="Text Placeholder 8">
            <a:extLst>
              <a:ext uri="{FF2B5EF4-FFF2-40B4-BE49-F238E27FC236}">
                <a16:creationId xmlns:a16="http://schemas.microsoft.com/office/drawing/2014/main" id="{4F81AF4E-B3EC-4C5B-8C00-B641548A2169}"/>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05AC179E-B2B5-42B5-95FE-A5E91AF6DABB}"/>
              </a:ext>
            </a:extLst>
          </p:cNvPr>
          <p:cNvSpPr>
            <a:spLocks noGrp="1"/>
          </p:cNvSpPr>
          <p:nvPr>
            <p:ph type="body" sz="quarter" idx="18"/>
          </p:nvPr>
        </p:nvSpPr>
        <p:spPr/>
        <p:txBody>
          <a:bodyPr/>
          <a:lstStyle/>
          <a:p>
            <a:endParaRPr lang="en-US"/>
          </a:p>
        </p:txBody>
      </p:sp>
      <p:pic>
        <p:nvPicPr>
          <p:cNvPr id="11" name="Picture Placeholder 10" descr="A picture containing building, brick, green&#10;&#10;Description automatically generated">
            <a:extLst>
              <a:ext uri="{FF2B5EF4-FFF2-40B4-BE49-F238E27FC236}">
                <a16:creationId xmlns:a16="http://schemas.microsoft.com/office/drawing/2014/main" id="{82D2A9BD-F4F3-4C40-8510-3F48D4E07C7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353" r="14353"/>
          <a:stretch>
            <a:fillRect/>
          </a:stretch>
        </p:blipFill>
        <p:spPr/>
      </p:pic>
    </p:spTree>
    <p:extLst>
      <p:ext uri="{BB962C8B-B14F-4D97-AF65-F5344CB8AC3E}">
        <p14:creationId xmlns:p14="http://schemas.microsoft.com/office/powerpoint/2010/main" val="377546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A6938-7BED-488A-9A26-7253E7F939E0}"/>
              </a:ext>
            </a:extLst>
          </p:cNvPr>
          <p:cNvSpPr>
            <a:spLocks noGrp="1"/>
          </p:cNvSpPr>
          <p:nvPr>
            <p:ph type="body" sz="quarter" idx="15"/>
          </p:nvPr>
        </p:nvSpPr>
        <p:spPr>
          <a:xfrm>
            <a:off x="467018" y="5828956"/>
            <a:ext cx="5915026" cy="1448459"/>
          </a:xfrm>
        </p:spPr>
        <p:txBody>
          <a:bodyPr/>
          <a:lstStyle/>
          <a:p>
            <a:pPr algn="ctr">
              <a:lnSpc>
                <a:spcPct val="100000"/>
              </a:lnSpc>
            </a:pPr>
            <a:r>
              <a:rPr lang="en-US" sz="1000" dirty="0" err="1"/>
              <a:t>Wagenburg</a:t>
            </a:r>
            <a:r>
              <a:rPr lang="en-US" sz="1000" dirty="0"/>
              <a:t> Parcel 8 is a well stocked plantation of pine with mixed</a:t>
            </a:r>
          </a:p>
          <a:p>
            <a:pPr algn="ctr">
              <a:lnSpc>
                <a:spcPct val="100000"/>
              </a:lnSpc>
            </a:pPr>
            <a:r>
              <a:rPr lang="en-US" sz="1000" dirty="0"/>
              <a:t>hardwoods. Located just West of Princess Anne. The tract is surrounded by</a:t>
            </a:r>
          </a:p>
          <a:p>
            <a:pPr algn="ctr">
              <a:lnSpc>
                <a:spcPct val="100000"/>
              </a:lnSpc>
            </a:pPr>
            <a:r>
              <a:rPr lang="en-US" sz="1000" dirty="0"/>
              <a:t>neighboring forest. Ideal property for deer and turkey hunting. There is an</a:t>
            </a:r>
          </a:p>
          <a:p>
            <a:pPr algn="ctr">
              <a:lnSpc>
                <a:spcPct val="100000"/>
              </a:lnSpc>
            </a:pPr>
            <a:r>
              <a:rPr lang="en-US" sz="1000" dirty="0"/>
              <a:t>existing hunt lease on the property that can be terminated or continued at</a:t>
            </a:r>
          </a:p>
          <a:p>
            <a:pPr algn="ctr">
              <a:lnSpc>
                <a:spcPct val="100000"/>
              </a:lnSpc>
            </a:pPr>
            <a:r>
              <a:rPr lang="en-US" sz="1000" dirty="0"/>
              <a:t>buyers discretion. Several urban centers are within a 2-3 hour drive of the</a:t>
            </a:r>
          </a:p>
          <a:p>
            <a:pPr algn="ctr">
              <a:lnSpc>
                <a:spcPct val="100000"/>
              </a:lnSpc>
            </a:pPr>
            <a:r>
              <a:rPr lang="en-US" sz="1000" dirty="0"/>
              <a:t>property: Zoning is AR agricultural-residential district. Property is in a</a:t>
            </a:r>
          </a:p>
          <a:p>
            <a:pPr algn="ctr">
              <a:lnSpc>
                <a:spcPct val="100000"/>
              </a:lnSpc>
            </a:pPr>
            <a:r>
              <a:rPr lang="en-US" sz="1000" dirty="0"/>
              <a:t>Forestland Conservation Easement. Two separate parcels sold together</a:t>
            </a:r>
          </a:p>
          <a:p>
            <a:pPr algn="ctr">
              <a:lnSpc>
                <a:spcPct val="100000"/>
              </a:lnSpc>
            </a:pPr>
            <a:r>
              <a:rPr lang="en-US" sz="1000" dirty="0"/>
              <a:t>totaling 90.69 +- acres.</a:t>
            </a:r>
          </a:p>
        </p:txBody>
      </p:sp>
      <p:pic>
        <p:nvPicPr>
          <p:cNvPr id="17" name="Picture Placeholder 16" descr="A picture containing building, brick, green&#10;&#10;Description automatically generated">
            <a:extLst>
              <a:ext uri="{FF2B5EF4-FFF2-40B4-BE49-F238E27FC236}">
                <a16:creationId xmlns:a16="http://schemas.microsoft.com/office/drawing/2014/main" id="{6F2F0A58-6C5D-48D5-8AB6-81B189DAC00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a:xfrm>
            <a:off x="2089150" y="1227138"/>
            <a:ext cx="2671763" cy="1768475"/>
          </a:xfrm>
        </p:spPr>
      </p:pic>
      <p:sp>
        <p:nvSpPr>
          <p:cNvPr id="5" name="Text Placeholder 4">
            <a:extLst>
              <a:ext uri="{FF2B5EF4-FFF2-40B4-BE49-F238E27FC236}">
                <a16:creationId xmlns:a16="http://schemas.microsoft.com/office/drawing/2014/main" id="{5BA1891D-BF2E-4229-97F3-53DBF6BCA175}"/>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2BDC178B-B1A5-4F81-93D2-3D17B7B46FE0}"/>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62B0A42E-DBC7-4117-B380-A57D51064CF2}"/>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EAD7DC00-EB95-4051-88FA-BBF52A4C286F}"/>
              </a:ext>
            </a:extLst>
          </p:cNvPr>
          <p:cNvSpPr>
            <a:spLocks noGrp="1"/>
          </p:cNvSpPr>
          <p:nvPr>
            <p:ph type="body" sz="quarter" idx="18"/>
          </p:nvPr>
        </p:nvSpPr>
        <p:spPr/>
        <p:txBody>
          <a:bodyPr/>
          <a:lstStyle/>
          <a:p>
            <a:r>
              <a:rPr lang="en-US" dirty="0"/>
              <a:t>410-726-1831</a:t>
            </a:r>
          </a:p>
        </p:txBody>
      </p:sp>
      <p:sp>
        <p:nvSpPr>
          <p:cNvPr id="9" name="Text Placeholder 8">
            <a:extLst>
              <a:ext uri="{FF2B5EF4-FFF2-40B4-BE49-F238E27FC236}">
                <a16:creationId xmlns:a16="http://schemas.microsoft.com/office/drawing/2014/main" id="{2AAD9014-58EF-4735-891A-E73D26D55A2E}"/>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136A1648-CA9D-4668-A5E3-F9136D5F6049}"/>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287AEF32-FF32-48E4-82E5-A3398857D73C}"/>
              </a:ext>
            </a:extLst>
          </p:cNvPr>
          <p:cNvSpPr>
            <a:spLocks noGrp="1"/>
          </p:cNvSpPr>
          <p:nvPr>
            <p:ph type="body" sz="quarter" idx="21"/>
          </p:nvPr>
        </p:nvSpPr>
        <p:spPr/>
        <p:txBody>
          <a:bodyPr/>
          <a:lstStyle/>
          <a:p>
            <a:r>
              <a:rPr lang="en-US" dirty="0"/>
              <a:t>New Road | Princess Anne, MD 21853</a:t>
            </a:r>
          </a:p>
        </p:txBody>
      </p:sp>
      <p:sp>
        <p:nvSpPr>
          <p:cNvPr id="12" name="Text Placeholder 11">
            <a:extLst>
              <a:ext uri="{FF2B5EF4-FFF2-40B4-BE49-F238E27FC236}">
                <a16:creationId xmlns:a16="http://schemas.microsoft.com/office/drawing/2014/main" id="{7A7AE6B7-27CF-4776-9528-DA1033ADAEAA}"/>
              </a:ext>
            </a:extLst>
          </p:cNvPr>
          <p:cNvSpPr>
            <a:spLocks noGrp="1"/>
          </p:cNvSpPr>
          <p:nvPr>
            <p:ph type="body" sz="quarter" idx="22"/>
          </p:nvPr>
        </p:nvSpPr>
        <p:spPr/>
        <p:txBody>
          <a:bodyPr/>
          <a:lstStyle/>
          <a:p>
            <a:r>
              <a:rPr lang="en-US" dirty="0"/>
              <a:t>90.69</a:t>
            </a:r>
          </a:p>
        </p:txBody>
      </p:sp>
      <p:sp>
        <p:nvSpPr>
          <p:cNvPr id="13" name="Text Placeholder 12">
            <a:extLst>
              <a:ext uri="{FF2B5EF4-FFF2-40B4-BE49-F238E27FC236}">
                <a16:creationId xmlns:a16="http://schemas.microsoft.com/office/drawing/2014/main" id="{8820A44C-0DCE-4676-8256-21F86A852632}"/>
              </a:ext>
            </a:extLst>
          </p:cNvPr>
          <p:cNvSpPr>
            <a:spLocks noGrp="1"/>
          </p:cNvSpPr>
          <p:nvPr>
            <p:ph type="body" sz="quarter" idx="23"/>
          </p:nvPr>
        </p:nvSpPr>
        <p:spPr/>
        <p:txBody>
          <a:bodyPr/>
          <a:lstStyle/>
          <a:p>
            <a:r>
              <a:rPr lang="en-US" dirty="0"/>
              <a:t>Somerset</a:t>
            </a:r>
          </a:p>
        </p:txBody>
      </p:sp>
      <p:sp>
        <p:nvSpPr>
          <p:cNvPr id="14" name="Text Placeholder 13">
            <a:extLst>
              <a:ext uri="{FF2B5EF4-FFF2-40B4-BE49-F238E27FC236}">
                <a16:creationId xmlns:a16="http://schemas.microsoft.com/office/drawing/2014/main" id="{0DDBE338-2369-4EDB-92C9-A85A58369FEE}"/>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01C0CEA6-7263-4177-B00D-FE4A3E4732FD}"/>
              </a:ext>
            </a:extLst>
          </p:cNvPr>
          <p:cNvSpPr>
            <a:spLocks noGrp="1"/>
          </p:cNvSpPr>
          <p:nvPr>
            <p:ph type="body" sz="quarter" idx="25"/>
          </p:nvPr>
        </p:nvSpPr>
        <p:spPr/>
        <p:txBody>
          <a:bodyPr/>
          <a:lstStyle/>
          <a:p>
            <a:r>
              <a:rPr lang="en-US"/>
              <a:t>$150,000</a:t>
            </a:r>
          </a:p>
        </p:txBody>
      </p:sp>
    </p:spTree>
    <p:extLst>
      <p:ext uri="{BB962C8B-B14F-4D97-AF65-F5344CB8AC3E}">
        <p14:creationId xmlns:p14="http://schemas.microsoft.com/office/powerpoint/2010/main" val="1737638323"/>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3.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TotalTime>
  <Words>123</Words>
  <Application>Microsoft Office PowerPoint</Application>
  <PresentationFormat>Letter Paper (8.5x11 in)</PresentationFormat>
  <Paragraphs>19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29</cp:revision>
  <cp:lastPrinted>2019-11-07T15:57:26Z</cp:lastPrinted>
  <dcterms:created xsi:type="dcterms:W3CDTF">2019-06-10T14:41:52Z</dcterms:created>
  <dcterms:modified xsi:type="dcterms:W3CDTF">2020-04-03T13:53:22Z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