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6"/>
  </p:handoutMasterIdLst>
  <p:sldIdLst>
    <p:sldId id="256" r:id="rId5"/>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57BAF-FC8E-45B9-8574-B5E3B69E5155}" v="1" dt="2020-02-17T19:51:06.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0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CFAF6-A5E6-475F-B0B4-52BE6D6883C1}"/>
              </a:ext>
            </a:extLst>
          </p:cNvPr>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3A419909-1D68-467C-8E26-4197628ABCD2}"/>
              </a:ext>
            </a:extLst>
          </p:cNvPr>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74A37627-524B-457E-BF56-EBB9AE4C1B2B}" type="datetimeFigureOut">
              <a:rPr lang="en-US" smtClean="0"/>
              <a:t>6/23/2020</a:t>
            </a:fld>
            <a:endParaRPr lang="en-US"/>
          </a:p>
        </p:txBody>
      </p:sp>
      <p:sp>
        <p:nvSpPr>
          <p:cNvPr id="4" name="Footer Placeholder 3">
            <a:extLst>
              <a:ext uri="{FF2B5EF4-FFF2-40B4-BE49-F238E27FC236}">
                <a16:creationId xmlns:a16="http://schemas.microsoft.com/office/drawing/2014/main" id="{D25C8E6E-B400-4666-8100-96330DD402E8}"/>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88340-DC0F-4BE3-A3FD-9BE65363A375}"/>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115E154C-921D-43A4-844F-D953557DFE7E}" type="slidenum">
              <a:rPr lang="en-US" smtClean="0"/>
              <a:t>‹#›</a:t>
            </a:fld>
            <a:endParaRPr lang="en-US"/>
          </a:p>
        </p:txBody>
      </p:sp>
    </p:spTree>
    <p:extLst>
      <p:ext uri="{BB962C8B-B14F-4D97-AF65-F5344CB8AC3E}">
        <p14:creationId xmlns:p14="http://schemas.microsoft.com/office/powerpoint/2010/main" val="1531883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BF1ED16-6EF0-4A5E-8993-93718E78437E}"/>
              </a:ext>
            </a:extLst>
          </p:cNvPr>
          <p:cNvSpPr>
            <a:spLocks noGrp="1"/>
          </p:cNvSpPr>
          <p:nvPr>
            <p:ph type="pic" sz="quarter" idx="10"/>
          </p:nvPr>
        </p:nvSpPr>
        <p:spPr>
          <a:xfrm>
            <a:off x="653908" y="2531473"/>
            <a:ext cx="5550174" cy="4161517"/>
          </a:xfrm>
          <a:prstGeom prst="rect">
            <a:avLst/>
          </a:prstGeom>
        </p:spPr>
        <p:txBody>
          <a:bodyPr/>
          <a:lstStyle>
            <a:lvl1pPr marL="0" indent="0" algn="ctr">
              <a:buNone/>
              <a:defRPr/>
            </a:lvl1pPr>
          </a:lstStyle>
          <a:p>
            <a:endParaRPr lang="en-US"/>
          </a:p>
          <a:p>
            <a:endParaRPr lang="en-US"/>
          </a:p>
          <a:p>
            <a:endParaRPr lang="en-US"/>
          </a:p>
          <a:p>
            <a:r>
              <a:rPr lang="en-US"/>
              <a:t>Insert Cover Photo Here</a:t>
            </a:r>
          </a:p>
        </p:txBody>
      </p:sp>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So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dirty="0"/>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dirty="0"/>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06C508-5BC6-4947-BE21-56098460AD4F}"/>
              </a:ext>
            </a:extLst>
          </p:cNvPr>
          <p:cNvSpPr>
            <a:spLocks noGrp="1"/>
          </p:cNvSpPr>
          <p:nvPr>
            <p:ph type="pic" sz="quarter" idx="19"/>
          </p:nvPr>
        </p:nvSpPr>
        <p:spPr>
          <a:xfrm>
            <a:off x="755650" y="3490114"/>
            <a:ext cx="5222874" cy="3148726"/>
          </a:xfrm>
          <a:prstGeom prst="rect">
            <a:avLst/>
          </a:prstGeom>
        </p:spPr>
        <p:txBody>
          <a:bodyPr/>
          <a:lstStyle/>
          <a:p>
            <a:endParaRPr lang="en-US"/>
          </a:p>
        </p:txBody>
      </p:sp>
      <p:sp>
        <p:nvSpPr>
          <p:cNvPr id="7" name="Text Placeholder 6">
            <a:extLst>
              <a:ext uri="{FF2B5EF4-FFF2-40B4-BE49-F238E27FC236}">
                <a16:creationId xmlns:a16="http://schemas.microsoft.com/office/drawing/2014/main" id="{236ADAAA-E657-4266-880D-0A89355EFFF6}"/>
              </a:ext>
            </a:extLst>
          </p:cNvPr>
          <p:cNvSpPr>
            <a:spLocks noGrp="1"/>
          </p:cNvSpPr>
          <p:nvPr>
            <p:ph type="body" sz="quarter" idx="20" hasCustomPrompt="1"/>
          </p:nvPr>
        </p:nvSpPr>
        <p:spPr>
          <a:xfrm>
            <a:off x="755649" y="2525715"/>
            <a:ext cx="5222875" cy="753900"/>
          </a:xfrm>
          <a:prstGeom prst="rect">
            <a:avLst/>
          </a:prstGeom>
        </p:spPr>
        <p:txBody>
          <a:bodyPr/>
          <a:lstStyle>
            <a:lvl1pPr marL="0" indent="0">
              <a:buNone/>
              <a:defRPr/>
            </a:lvl1pPr>
            <a:lvl2pPr marL="342900" indent="0">
              <a:buNone/>
              <a:defRPr/>
            </a:lvl2pPr>
            <a:lvl3pPr marL="685800" indent="0">
              <a:buNone/>
              <a:defRPr/>
            </a:lvl3pPr>
          </a:lstStyle>
          <a:p>
            <a:pPr lvl="0"/>
            <a:r>
              <a:rPr lang="en-US" dirty="0"/>
              <a:t>Just Sold Description</a:t>
            </a:r>
          </a:p>
        </p:txBody>
      </p:sp>
    </p:spTree>
    <p:extLst>
      <p:ext uri="{BB962C8B-B14F-4D97-AF65-F5344CB8AC3E}">
        <p14:creationId xmlns:p14="http://schemas.microsoft.com/office/powerpoint/2010/main" val="2190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ue Analysi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dirty="0"/>
              <a:t>PROPERTY OVERVIEW</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6"/>
            <a:ext cx="5915025" cy="1121752"/>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04D3000-99BE-0B48-B39A-8CBF865205DD}"/>
              </a:ext>
            </a:extLst>
          </p:cNvPr>
          <p:cNvSpPr txBox="1"/>
          <p:nvPr userDrawn="1"/>
        </p:nvSpPr>
        <p:spPr>
          <a:xfrm>
            <a:off x="391780" y="3483171"/>
            <a:ext cx="5915024" cy="430887"/>
          </a:xfrm>
          <a:prstGeom prst="rect">
            <a:avLst/>
          </a:prstGeom>
          <a:noFill/>
        </p:spPr>
        <p:txBody>
          <a:bodyPr wrap="square" rtlCol="0">
            <a:spAutoFit/>
          </a:bodyPr>
          <a:lstStyle/>
          <a:p>
            <a:r>
              <a:rPr lang="en-US" sz="2200" b="1"/>
              <a:t>VALUE ANALYSIS</a:t>
            </a:r>
          </a:p>
        </p:txBody>
      </p:sp>
      <p:cxnSp>
        <p:nvCxnSpPr>
          <p:cNvPr id="22" name="Straight Connector 21">
            <a:extLst>
              <a:ext uri="{FF2B5EF4-FFF2-40B4-BE49-F238E27FC236}">
                <a16:creationId xmlns:a16="http://schemas.microsoft.com/office/drawing/2014/main" id="{379B4878-E540-E84A-B121-3D5A46ED1806}"/>
              </a:ext>
            </a:extLst>
          </p:cNvPr>
          <p:cNvCxnSpPr/>
          <p:nvPr userDrawn="1"/>
        </p:nvCxnSpPr>
        <p:spPr>
          <a:xfrm>
            <a:off x="471485" y="3942209"/>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Text Placeholder 3">
            <a:extLst>
              <a:ext uri="{FF2B5EF4-FFF2-40B4-BE49-F238E27FC236}">
                <a16:creationId xmlns:a16="http://schemas.microsoft.com/office/drawing/2014/main" id="{233DC381-7D98-4523-8968-AD0F5A369D53}"/>
              </a:ext>
            </a:extLst>
          </p:cNvPr>
          <p:cNvSpPr>
            <a:spLocks noGrp="1"/>
          </p:cNvSpPr>
          <p:nvPr>
            <p:ph type="body" sz="quarter" idx="22" hasCustomPrompt="1"/>
          </p:nvPr>
        </p:nvSpPr>
        <p:spPr>
          <a:xfrm>
            <a:off x="391779" y="4124429"/>
            <a:ext cx="5915025" cy="3066665"/>
          </a:xfrm>
          <a:prstGeom prst="rect">
            <a:avLst/>
          </a:prstGeom>
        </p:spPr>
        <p:txBody>
          <a:bodyPr/>
          <a:lstStyle>
            <a:lvl1pPr marL="0" indent="0">
              <a:buNone/>
              <a:defRPr sz="1400">
                <a:solidFill>
                  <a:schemeClr val="tx1"/>
                </a:solidFill>
              </a:defRPr>
            </a:lvl1pPr>
          </a:lstStyle>
          <a:p>
            <a:pPr lvl="0"/>
            <a:r>
              <a:rPr lang="en-US" sz="1400"/>
              <a:t>Type value analysis here</a:t>
            </a:r>
            <a:endParaRPr lang="en-US"/>
          </a:p>
        </p:txBody>
      </p:sp>
    </p:spTree>
    <p:extLst>
      <p:ext uri="{BB962C8B-B14F-4D97-AF65-F5344CB8AC3E}">
        <p14:creationId xmlns:p14="http://schemas.microsoft.com/office/powerpoint/2010/main" val="13101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ble Sales">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555517" y="2061752"/>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17" name="TextBox 16">
            <a:extLst>
              <a:ext uri="{FF2B5EF4-FFF2-40B4-BE49-F238E27FC236}">
                <a16:creationId xmlns:a16="http://schemas.microsoft.com/office/drawing/2014/main" id="{C84A2403-BC3A-4196-B329-D655B64215B2}"/>
              </a:ext>
            </a:extLst>
          </p:cNvPr>
          <p:cNvSpPr txBox="1"/>
          <p:nvPr userDrawn="1"/>
        </p:nvSpPr>
        <p:spPr>
          <a:xfrm>
            <a:off x="391780" y="1056545"/>
            <a:ext cx="2842074" cy="430887"/>
          </a:xfrm>
          <a:prstGeom prst="rect">
            <a:avLst/>
          </a:prstGeom>
          <a:noFill/>
        </p:spPr>
        <p:txBody>
          <a:bodyPr wrap="square" rtlCol="0">
            <a:spAutoFit/>
          </a:bodyPr>
          <a:lstStyle/>
          <a:p>
            <a:r>
              <a:rPr lang="en-US" sz="2200" b="1" dirty="0"/>
              <a:t>COMPARABLE SALES</a:t>
            </a:r>
          </a:p>
        </p:txBody>
      </p:sp>
      <p:cxnSp>
        <p:nvCxnSpPr>
          <p:cNvPr id="18" name="Straight Connector 17">
            <a:extLst>
              <a:ext uri="{FF2B5EF4-FFF2-40B4-BE49-F238E27FC236}">
                <a16:creationId xmlns:a16="http://schemas.microsoft.com/office/drawing/2014/main" id="{A2A9E543-0E73-4B6B-AEA0-7CCA775B5E60}"/>
              </a:ext>
            </a:extLst>
          </p:cNvPr>
          <p:cNvCxnSpPr/>
          <p:nvPr userDrawn="1"/>
        </p:nvCxnSpPr>
        <p:spPr>
          <a:xfrm>
            <a:off x="425708" y="148099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109D6AD-B605-42C8-80AB-90E8060D040E}"/>
              </a:ext>
            </a:extLst>
          </p:cNvPr>
          <p:cNvSpPr>
            <a:spLocks noGrp="1"/>
          </p:cNvSpPr>
          <p:nvPr>
            <p:ph type="body" sz="quarter" idx="24" hasCustomPrompt="1"/>
          </p:nvPr>
        </p:nvSpPr>
        <p:spPr>
          <a:xfrm>
            <a:off x="555517" y="1632882"/>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41" name="TextBox 40">
            <a:extLst>
              <a:ext uri="{FF2B5EF4-FFF2-40B4-BE49-F238E27FC236}">
                <a16:creationId xmlns:a16="http://schemas.microsoft.com/office/drawing/2014/main" id="{89CEC70E-5F6E-460F-BF0E-33963E14F7A4}"/>
              </a:ext>
            </a:extLst>
          </p:cNvPr>
          <p:cNvSpPr txBox="1"/>
          <p:nvPr userDrawn="1"/>
        </p:nvSpPr>
        <p:spPr>
          <a:xfrm>
            <a:off x="3614445" y="1707811"/>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42" name="Text Placeholder 3">
            <a:extLst>
              <a:ext uri="{FF2B5EF4-FFF2-40B4-BE49-F238E27FC236}">
                <a16:creationId xmlns:a16="http://schemas.microsoft.com/office/drawing/2014/main" id="{22509AE3-A604-4E0E-9AE0-7603231691F6}"/>
              </a:ext>
            </a:extLst>
          </p:cNvPr>
          <p:cNvSpPr>
            <a:spLocks noGrp="1"/>
          </p:cNvSpPr>
          <p:nvPr>
            <p:ph type="body" sz="quarter" idx="27" hasCustomPrompt="1"/>
          </p:nvPr>
        </p:nvSpPr>
        <p:spPr>
          <a:xfrm>
            <a:off x="4347478" y="1733167"/>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3" name="Text Placeholder 3">
            <a:extLst>
              <a:ext uri="{FF2B5EF4-FFF2-40B4-BE49-F238E27FC236}">
                <a16:creationId xmlns:a16="http://schemas.microsoft.com/office/drawing/2014/main" id="{45E5BB4D-7EE9-4D37-B125-600DEF14351B}"/>
              </a:ext>
            </a:extLst>
          </p:cNvPr>
          <p:cNvSpPr>
            <a:spLocks noGrp="1"/>
          </p:cNvSpPr>
          <p:nvPr>
            <p:ph type="body" sz="quarter" idx="28" hasCustomPrompt="1"/>
          </p:nvPr>
        </p:nvSpPr>
        <p:spPr>
          <a:xfrm>
            <a:off x="4318502" y="1947901"/>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44" name="Text Placeholder 3">
            <a:extLst>
              <a:ext uri="{FF2B5EF4-FFF2-40B4-BE49-F238E27FC236}">
                <a16:creationId xmlns:a16="http://schemas.microsoft.com/office/drawing/2014/main" id="{DB7C3B40-6AC1-4EAE-A6AC-3D3F971E4DE5}"/>
              </a:ext>
            </a:extLst>
          </p:cNvPr>
          <p:cNvSpPr>
            <a:spLocks noGrp="1"/>
          </p:cNvSpPr>
          <p:nvPr>
            <p:ph type="body" sz="quarter" idx="29" hasCustomPrompt="1"/>
          </p:nvPr>
        </p:nvSpPr>
        <p:spPr>
          <a:xfrm>
            <a:off x="4420333" y="2128233"/>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5" name="Text Placeholder 3">
            <a:extLst>
              <a:ext uri="{FF2B5EF4-FFF2-40B4-BE49-F238E27FC236}">
                <a16:creationId xmlns:a16="http://schemas.microsoft.com/office/drawing/2014/main" id="{6120C698-7F7F-4439-BF85-C11A4FFC48FD}"/>
              </a:ext>
            </a:extLst>
          </p:cNvPr>
          <p:cNvSpPr>
            <a:spLocks noGrp="1"/>
          </p:cNvSpPr>
          <p:nvPr>
            <p:ph type="body" sz="quarter" idx="30" hasCustomPrompt="1"/>
          </p:nvPr>
        </p:nvSpPr>
        <p:spPr>
          <a:xfrm>
            <a:off x="4606494" y="2494963"/>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6" name="Text Placeholder 3">
            <a:extLst>
              <a:ext uri="{FF2B5EF4-FFF2-40B4-BE49-F238E27FC236}">
                <a16:creationId xmlns:a16="http://schemas.microsoft.com/office/drawing/2014/main" id="{F1EE70D7-EB9B-47C0-A95E-5C7700A1CCEB}"/>
              </a:ext>
            </a:extLst>
          </p:cNvPr>
          <p:cNvSpPr>
            <a:spLocks noGrp="1"/>
          </p:cNvSpPr>
          <p:nvPr>
            <p:ph type="body" sz="quarter" idx="31" hasCustomPrompt="1"/>
          </p:nvPr>
        </p:nvSpPr>
        <p:spPr>
          <a:xfrm>
            <a:off x="4621351" y="2709745"/>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7" name="Text Placeholder 3">
            <a:extLst>
              <a:ext uri="{FF2B5EF4-FFF2-40B4-BE49-F238E27FC236}">
                <a16:creationId xmlns:a16="http://schemas.microsoft.com/office/drawing/2014/main" id="{F0C5F2ED-0C62-4451-A71F-94B3B10DBC38}"/>
              </a:ext>
            </a:extLst>
          </p:cNvPr>
          <p:cNvSpPr>
            <a:spLocks noGrp="1"/>
          </p:cNvSpPr>
          <p:nvPr>
            <p:ph type="body" sz="quarter" idx="32" hasCustomPrompt="1"/>
          </p:nvPr>
        </p:nvSpPr>
        <p:spPr>
          <a:xfrm>
            <a:off x="4514199" y="2299568"/>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8" name="Text Placeholder 3">
            <a:extLst>
              <a:ext uri="{FF2B5EF4-FFF2-40B4-BE49-F238E27FC236}">
                <a16:creationId xmlns:a16="http://schemas.microsoft.com/office/drawing/2014/main" id="{3327DD08-EC3A-4224-8F20-06AC8799383F}"/>
              </a:ext>
            </a:extLst>
          </p:cNvPr>
          <p:cNvSpPr>
            <a:spLocks noGrp="1"/>
          </p:cNvSpPr>
          <p:nvPr>
            <p:ph type="body" sz="quarter" idx="33" hasCustomPrompt="1"/>
          </p:nvPr>
        </p:nvSpPr>
        <p:spPr>
          <a:xfrm>
            <a:off x="4613922" y="2906467"/>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9" name="Text Placeholder 3">
            <a:extLst>
              <a:ext uri="{FF2B5EF4-FFF2-40B4-BE49-F238E27FC236}">
                <a16:creationId xmlns:a16="http://schemas.microsoft.com/office/drawing/2014/main" id="{505B50C8-0FDB-4B36-9E02-F8E2337BBCB9}"/>
              </a:ext>
            </a:extLst>
          </p:cNvPr>
          <p:cNvSpPr>
            <a:spLocks noGrp="1"/>
          </p:cNvSpPr>
          <p:nvPr>
            <p:ph type="body" sz="quarter" idx="34" hasCustomPrompt="1"/>
          </p:nvPr>
        </p:nvSpPr>
        <p:spPr>
          <a:xfrm>
            <a:off x="5165388" y="3281893"/>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50" name="Text Placeholder 3">
            <a:extLst>
              <a:ext uri="{FF2B5EF4-FFF2-40B4-BE49-F238E27FC236}">
                <a16:creationId xmlns:a16="http://schemas.microsoft.com/office/drawing/2014/main" id="{E4F9D6FA-ABC9-4693-A880-62C881CD77F1}"/>
              </a:ext>
            </a:extLst>
          </p:cNvPr>
          <p:cNvSpPr>
            <a:spLocks noGrp="1"/>
          </p:cNvSpPr>
          <p:nvPr>
            <p:ph type="body" sz="quarter" idx="35" hasCustomPrompt="1"/>
          </p:nvPr>
        </p:nvSpPr>
        <p:spPr>
          <a:xfrm>
            <a:off x="4069885" y="3472733"/>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2" name="Text Placeholder 3">
            <a:extLst>
              <a:ext uri="{FF2B5EF4-FFF2-40B4-BE49-F238E27FC236}">
                <a16:creationId xmlns:a16="http://schemas.microsoft.com/office/drawing/2014/main" id="{0C504972-27D6-4678-9648-C72962F9B22C}"/>
              </a:ext>
            </a:extLst>
          </p:cNvPr>
          <p:cNvSpPr>
            <a:spLocks noGrp="1"/>
          </p:cNvSpPr>
          <p:nvPr>
            <p:ph type="body" sz="quarter" idx="36" hasCustomPrompt="1"/>
          </p:nvPr>
        </p:nvSpPr>
        <p:spPr>
          <a:xfrm>
            <a:off x="5103532" y="384318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3" name="Text Placeholder 3">
            <a:extLst>
              <a:ext uri="{FF2B5EF4-FFF2-40B4-BE49-F238E27FC236}">
                <a16:creationId xmlns:a16="http://schemas.microsoft.com/office/drawing/2014/main" id="{732C27FC-E7A8-464A-B41D-8FD0B3EBAAC3}"/>
              </a:ext>
            </a:extLst>
          </p:cNvPr>
          <p:cNvSpPr>
            <a:spLocks noGrp="1"/>
          </p:cNvSpPr>
          <p:nvPr>
            <p:ph type="body" sz="quarter" idx="37" hasCustomPrompt="1"/>
          </p:nvPr>
        </p:nvSpPr>
        <p:spPr>
          <a:xfrm>
            <a:off x="5103531" y="402507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4" name="Text Placeholder 3">
            <a:extLst>
              <a:ext uri="{FF2B5EF4-FFF2-40B4-BE49-F238E27FC236}">
                <a16:creationId xmlns:a16="http://schemas.microsoft.com/office/drawing/2014/main" id="{C46AD1D8-1A90-4366-9728-D899783FCD06}"/>
              </a:ext>
            </a:extLst>
          </p:cNvPr>
          <p:cNvSpPr>
            <a:spLocks noGrp="1"/>
          </p:cNvSpPr>
          <p:nvPr>
            <p:ph type="body" sz="quarter" idx="38" hasCustomPrompt="1"/>
          </p:nvPr>
        </p:nvSpPr>
        <p:spPr>
          <a:xfrm>
            <a:off x="5103531" y="422317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5" name="Picture Placeholder 10">
            <a:extLst>
              <a:ext uri="{FF2B5EF4-FFF2-40B4-BE49-F238E27FC236}">
                <a16:creationId xmlns:a16="http://schemas.microsoft.com/office/drawing/2014/main" id="{83B2DC2B-04AF-45C9-B978-97C4A8BC5C28}"/>
              </a:ext>
            </a:extLst>
          </p:cNvPr>
          <p:cNvSpPr>
            <a:spLocks noGrp="1"/>
          </p:cNvSpPr>
          <p:nvPr>
            <p:ph type="pic" sz="quarter" idx="39"/>
          </p:nvPr>
        </p:nvSpPr>
        <p:spPr>
          <a:xfrm>
            <a:off x="555517" y="5106096"/>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66" name="Text Placeholder 3">
            <a:extLst>
              <a:ext uri="{FF2B5EF4-FFF2-40B4-BE49-F238E27FC236}">
                <a16:creationId xmlns:a16="http://schemas.microsoft.com/office/drawing/2014/main" id="{673BDE6F-B338-4CBB-A72E-9C04F976CCC5}"/>
              </a:ext>
            </a:extLst>
          </p:cNvPr>
          <p:cNvSpPr>
            <a:spLocks noGrp="1"/>
          </p:cNvSpPr>
          <p:nvPr>
            <p:ph type="body" sz="quarter" idx="40" hasCustomPrompt="1"/>
          </p:nvPr>
        </p:nvSpPr>
        <p:spPr>
          <a:xfrm>
            <a:off x="555517" y="4677226"/>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67" name="TextBox 66">
            <a:extLst>
              <a:ext uri="{FF2B5EF4-FFF2-40B4-BE49-F238E27FC236}">
                <a16:creationId xmlns:a16="http://schemas.microsoft.com/office/drawing/2014/main" id="{28427083-A6D4-4F0E-9915-999ED20F603A}"/>
              </a:ext>
            </a:extLst>
          </p:cNvPr>
          <p:cNvSpPr txBox="1"/>
          <p:nvPr userDrawn="1"/>
        </p:nvSpPr>
        <p:spPr>
          <a:xfrm>
            <a:off x="3614445" y="4752155"/>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68" name="Text Placeholder 3">
            <a:extLst>
              <a:ext uri="{FF2B5EF4-FFF2-40B4-BE49-F238E27FC236}">
                <a16:creationId xmlns:a16="http://schemas.microsoft.com/office/drawing/2014/main" id="{1ED9494E-0191-4082-8D81-41D96CB4D2FB}"/>
              </a:ext>
            </a:extLst>
          </p:cNvPr>
          <p:cNvSpPr>
            <a:spLocks noGrp="1"/>
          </p:cNvSpPr>
          <p:nvPr>
            <p:ph type="body" sz="quarter" idx="41" hasCustomPrompt="1"/>
          </p:nvPr>
        </p:nvSpPr>
        <p:spPr>
          <a:xfrm>
            <a:off x="4347478" y="4777511"/>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9" name="Text Placeholder 3">
            <a:extLst>
              <a:ext uri="{FF2B5EF4-FFF2-40B4-BE49-F238E27FC236}">
                <a16:creationId xmlns:a16="http://schemas.microsoft.com/office/drawing/2014/main" id="{839E5F55-44CB-47CB-BCD6-EE877584480D}"/>
              </a:ext>
            </a:extLst>
          </p:cNvPr>
          <p:cNvSpPr>
            <a:spLocks noGrp="1"/>
          </p:cNvSpPr>
          <p:nvPr>
            <p:ph type="body" sz="quarter" idx="42" hasCustomPrompt="1"/>
          </p:nvPr>
        </p:nvSpPr>
        <p:spPr>
          <a:xfrm>
            <a:off x="4318502" y="4992245"/>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70" name="Text Placeholder 3">
            <a:extLst>
              <a:ext uri="{FF2B5EF4-FFF2-40B4-BE49-F238E27FC236}">
                <a16:creationId xmlns:a16="http://schemas.microsoft.com/office/drawing/2014/main" id="{E87983D1-AD2C-4E34-98DF-6DB126736C40}"/>
              </a:ext>
            </a:extLst>
          </p:cNvPr>
          <p:cNvSpPr>
            <a:spLocks noGrp="1"/>
          </p:cNvSpPr>
          <p:nvPr>
            <p:ph type="body" sz="quarter" idx="43" hasCustomPrompt="1"/>
          </p:nvPr>
        </p:nvSpPr>
        <p:spPr>
          <a:xfrm>
            <a:off x="4420333" y="5172577"/>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1" name="Text Placeholder 3">
            <a:extLst>
              <a:ext uri="{FF2B5EF4-FFF2-40B4-BE49-F238E27FC236}">
                <a16:creationId xmlns:a16="http://schemas.microsoft.com/office/drawing/2014/main" id="{6A5446E9-C000-4BFB-95E1-F7657C3779CB}"/>
              </a:ext>
            </a:extLst>
          </p:cNvPr>
          <p:cNvSpPr>
            <a:spLocks noGrp="1"/>
          </p:cNvSpPr>
          <p:nvPr>
            <p:ph type="body" sz="quarter" idx="44" hasCustomPrompt="1"/>
          </p:nvPr>
        </p:nvSpPr>
        <p:spPr>
          <a:xfrm>
            <a:off x="4606494" y="5539307"/>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2" name="Text Placeholder 3">
            <a:extLst>
              <a:ext uri="{FF2B5EF4-FFF2-40B4-BE49-F238E27FC236}">
                <a16:creationId xmlns:a16="http://schemas.microsoft.com/office/drawing/2014/main" id="{576C6901-6A55-423D-AF6A-434A61BD2BA7}"/>
              </a:ext>
            </a:extLst>
          </p:cNvPr>
          <p:cNvSpPr>
            <a:spLocks noGrp="1"/>
          </p:cNvSpPr>
          <p:nvPr>
            <p:ph type="body" sz="quarter" idx="45" hasCustomPrompt="1"/>
          </p:nvPr>
        </p:nvSpPr>
        <p:spPr>
          <a:xfrm>
            <a:off x="4621351" y="5754089"/>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3" name="Text Placeholder 3">
            <a:extLst>
              <a:ext uri="{FF2B5EF4-FFF2-40B4-BE49-F238E27FC236}">
                <a16:creationId xmlns:a16="http://schemas.microsoft.com/office/drawing/2014/main" id="{BF95CBFE-3E3E-4DFD-A994-F89A540AA645}"/>
              </a:ext>
            </a:extLst>
          </p:cNvPr>
          <p:cNvSpPr>
            <a:spLocks noGrp="1"/>
          </p:cNvSpPr>
          <p:nvPr>
            <p:ph type="body" sz="quarter" idx="46" hasCustomPrompt="1"/>
          </p:nvPr>
        </p:nvSpPr>
        <p:spPr>
          <a:xfrm>
            <a:off x="4514199" y="5343912"/>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4" name="Text Placeholder 3">
            <a:extLst>
              <a:ext uri="{FF2B5EF4-FFF2-40B4-BE49-F238E27FC236}">
                <a16:creationId xmlns:a16="http://schemas.microsoft.com/office/drawing/2014/main" id="{C474C2D5-5601-41F0-B8C2-A016A18B5199}"/>
              </a:ext>
            </a:extLst>
          </p:cNvPr>
          <p:cNvSpPr>
            <a:spLocks noGrp="1"/>
          </p:cNvSpPr>
          <p:nvPr>
            <p:ph type="body" sz="quarter" idx="47" hasCustomPrompt="1"/>
          </p:nvPr>
        </p:nvSpPr>
        <p:spPr>
          <a:xfrm>
            <a:off x="4613922" y="5950811"/>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5" name="Text Placeholder 3">
            <a:extLst>
              <a:ext uri="{FF2B5EF4-FFF2-40B4-BE49-F238E27FC236}">
                <a16:creationId xmlns:a16="http://schemas.microsoft.com/office/drawing/2014/main" id="{9BBC365F-6022-43CB-A090-67A2BF43DED7}"/>
              </a:ext>
            </a:extLst>
          </p:cNvPr>
          <p:cNvSpPr>
            <a:spLocks noGrp="1"/>
          </p:cNvSpPr>
          <p:nvPr>
            <p:ph type="body" sz="quarter" idx="48" hasCustomPrompt="1"/>
          </p:nvPr>
        </p:nvSpPr>
        <p:spPr>
          <a:xfrm>
            <a:off x="5165388" y="632623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6" name="Text Placeholder 3">
            <a:extLst>
              <a:ext uri="{FF2B5EF4-FFF2-40B4-BE49-F238E27FC236}">
                <a16:creationId xmlns:a16="http://schemas.microsoft.com/office/drawing/2014/main" id="{F94BC713-ADF9-4807-9D8D-82AE79761851}"/>
              </a:ext>
            </a:extLst>
          </p:cNvPr>
          <p:cNvSpPr>
            <a:spLocks noGrp="1"/>
          </p:cNvSpPr>
          <p:nvPr>
            <p:ph type="body" sz="quarter" idx="49" hasCustomPrompt="1"/>
          </p:nvPr>
        </p:nvSpPr>
        <p:spPr>
          <a:xfrm>
            <a:off x="4069885" y="6517077"/>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7" name="Text Placeholder 3">
            <a:extLst>
              <a:ext uri="{FF2B5EF4-FFF2-40B4-BE49-F238E27FC236}">
                <a16:creationId xmlns:a16="http://schemas.microsoft.com/office/drawing/2014/main" id="{27D984AF-FB7D-42D0-AF8E-5B2F7EEF74DE}"/>
              </a:ext>
            </a:extLst>
          </p:cNvPr>
          <p:cNvSpPr>
            <a:spLocks noGrp="1"/>
          </p:cNvSpPr>
          <p:nvPr>
            <p:ph type="body" sz="quarter" idx="50" hasCustomPrompt="1"/>
          </p:nvPr>
        </p:nvSpPr>
        <p:spPr>
          <a:xfrm>
            <a:off x="5103532" y="688752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8" name="Text Placeholder 3">
            <a:extLst>
              <a:ext uri="{FF2B5EF4-FFF2-40B4-BE49-F238E27FC236}">
                <a16:creationId xmlns:a16="http://schemas.microsoft.com/office/drawing/2014/main" id="{097C662B-E654-4078-8E89-6B49267FFB91}"/>
              </a:ext>
            </a:extLst>
          </p:cNvPr>
          <p:cNvSpPr>
            <a:spLocks noGrp="1"/>
          </p:cNvSpPr>
          <p:nvPr>
            <p:ph type="body" sz="quarter" idx="51" hasCustomPrompt="1"/>
          </p:nvPr>
        </p:nvSpPr>
        <p:spPr>
          <a:xfrm>
            <a:off x="5103531" y="706941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9" name="Text Placeholder 3">
            <a:extLst>
              <a:ext uri="{FF2B5EF4-FFF2-40B4-BE49-F238E27FC236}">
                <a16:creationId xmlns:a16="http://schemas.microsoft.com/office/drawing/2014/main" id="{DB55DBDE-CDFB-455D-8704-ADA771208191}"/>
              </a:ext>
            </a:extLst>
          </p:cNvPr>
          <p:cNvSpPr>
            <a:spLocks noGrp="1"/>
          </p:cNvSpPr>
          <p:nvPr>
            <p:ph type="body" sz="quarter" idx="52" hasCustomPrompt="1"/>
          </p:nvPr>
        </p:nvSpPr>
        <p:spPr>
          <a:xfrm>
            <a:off x="5103531" y="7267521"/>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Tree>
    <p:extLst>
      <p:ext uri="{BB962C8B-B14F-4D97-AF65-F5344CB8AC3E}">
        <p14:creationId xmlns:p14="http://schemas.microsoft.com/office/powerpoint/2010/main" val="166761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perty Overview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76F1-2431-4D85-B848-EF0A1D36B633}"/>
              </a:ext>
            </a:extLst>
          </p:cNvPr>
          <p:cNvSpPr txBox="1"/>
          <p:nvPr userDrawn="1"/>
        </p:nvSpPr>
        <p:spPr>
          <a:xfrm>
            <a:off x="366022" y="3902170"/>
            <a:ext cx="5915024" cy="430887"/>
          </a:xfrm>
          <a:prstGeom prst="rect">
            <a:avLst/>
          </a:prstGeom>
          <a:noFill/>
        </p:spPr>
        <p:txBody>
          <a:bodyPr wrap="square" rtlCol="0">
            <a:spAutoFit/>
          </a:bodyPr>
          <a:lstStyle/>
          <a:p>
            <a:r>
              <a:rPr lang="en-US" sz="2200" b="1"/>
              <a:t>PROPERTY OVERVIEW</a:t>
            </a:r>
          </a:p>
        </p:txBody>
      </p:sp>
      <p:sp>
        <p:nvSpPr>
          <p:cNvPr id="6" name="Text Placeholder 5">
            <a:extLst>
              <a:ext uri="{FF2B5EF4-FFF2-40B4-BE49-F238E27FC236}">
                <a16:creationId xmlns:a16="http://schemas.microsoft.com/office/drawing/2014/main" id="{4E450C58-E158-4924-84E7-47BC9FD61AE9}"/>
              </a:ext>
            </a:extLst>
          </p:cNvPr>
          <p:cNvSpPr>
            <a:spLocks noGrp="1"/>
          </p:cNvSpPr>
          <p:nvPr>
            <p:ph type="body" sz="quarter" idx="15" hasCustomPrompt="1"/>
          </p:nvPr>
        </p:nvSpPr>
        <p:spPr>
          <a:xfrm>
            <a:off x="471487" y="6120581"/>
            <a:ext cx="5915026" cy="1448459"/>
          </a:xfrm>
          <a:prstGeom prst="rect">
            <a:avLst/>
          </a:prstGeom>
        </p:spPr>
        <p:txBody>
          <a:bodyPr/>
          <a:lstStyle>
            <a:lvl1pPr marL="0" indent="0">
              <a:buNone/>
              <a:defRPr sz="1400">
                <a:solidFill>
                  <a:schemeClr val="tx1"/>
                </a:solidFill>
              </a:defRPr>
            </a:lvl1pPr>
          </a:lstStyle>
          <a:p>
            <a:pPr lvl="0"/>
            <a:r>
              <a:rPr lang="en-US" sz="1400"/>
              <a:t>Type property summary here.</a:t>
            </a:r>
            <a:endParaRPr lang="en-US"/>
          </a:p>
        </p:txBody>
      </p:sp>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67018"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9" name="Picture Placeholder 10">
            <a:extLst>
              <a:ext uri="{FF2B5EF4-FFF2-40B4-BE49-F238E27FC236}">
                <a16:creationId xmlns:a16="http://schemas.microsoft.com/office/drawing/2014/main" id="{A24F1794-BE9C-494F-A8AE-5AE1317EB31B}"/>
              </a:ext>
            </a:extLst>
          </p:cNvPr>
          <p:cNvSpPr>
            <a:spLocks noGrp="1"/>
          </p:cNvSpPr>
          <p:nvPr>
            <p:ph type="pic" sz="quarter" idx="16"/>
          </p:nvPr>
        </p:nvSpPr>
        <p:spPr>
          <a:xfrm>
            <a:off x="3719060"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8" name="Straight Connector 17">
            <a:extLst>
              <a:ext uri="{FF2B5EF4-FFF2-40B4-BE49-F238E27FC236}">
                <a16:creationId xmlns:a16="http://schemas.microsoft.com/office/drawing/2014/main" id="{344FB197-AB1D-4F43-86DC-3D0D900FA903}"/>
              </a:ext>
            </a:extLst>
          </p:cNvPr>
          <p:cNvCxnSpPr/>
          <p:nvPr userDrawn="1"/>
        </p:nvCxnSpPr>
        <p:spPr>
          <a:xfrm>
            <a:off x="703613" y="3729387"/>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EB7ED-EBC7-984E-939D-41E94E7D6B9F}"/>
              </a:ext>
            </a:extLst>
          </p:cNvPr>
          <p:cNvCxnSpPr/>
          <p:nvPr userDrawn="1"/>
        </p:nvCxnSpPr>
        <p:spPr>
          <a:xfrm>
            <a:off x="703613" y="3355426"/>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BB61F-9B29-8C4F-8C88-87A150E24D41}"/>
              </a:ext>
            </a:extLst>
          </p:cNvPr>
          <p:cNvCxnSpPr/>
          <p:nvPr userDrawn="1"/>
        </p:nvCxnSpPr>
        <p:spPr>
          <a:xfrm>
            <a:off x="467018" y="438425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608A975E-6060-4A40-A204-1D4B6056035D}"/>
              </a:ext>
            </a:extLst>
          </p:cNvPr>
          <p:cNvSpPr>
            <a:spLocks noGrp="1"/>
          </p:cNvSpPr>
          <p:nvPr>
            <p:ph type="body" sz="quarter" idx="21" hasCustomPrompt="1"/>
          </p:nvPr>
        </p:nvSpPr>
        <p:spPr>
          <a:xfrm>
            <a:off x="467018" y="3438781"/>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sp>
        <p:nvSpPr>
          <p:cNvPr id="23" name="TextBox 22">
            <a:extLst>
              <a:ext uri="{FF2B5EF4-FFF2-40B4-BE49-F238E27FC236}">
                <a16:creationId xmlns:a16="http://schemas.microsoft.com/office/drawing/2014/main" id="{18236A97-AE53-B849-B3EE-A08CEF898A9A}"/>
              </a:ext>
            </a:extLst>
          </p:cNvPr>
          <p:cNvSpPr txBox="1"/>
          <p:nvPr userDrawn="1"/>
        </p:nvSpPr>
        <p:spPr>
          <a:xfrm>
            <a:off x="377897" y="4538370"/>
            <a:ext cx="5915024" cy="307777"/>
          </a:xfrm>
          <a:prstGeom prst="rect">
            <a:avLst/>
          </a:prstGeom>
          <a:noFill/>
        </p:spPr>
        <p:txBody>
          <a:bodyPr wrap="square" rtlCol="0">
            <a:spAutoFit/>
          </a:bodyPr>
          <a:lstStyle/>
          <a:p>
            <a:r>
              <a:rPr lang="en-US" sz="1400" b="0">
                <a:solidFill>
                  <a:schemeClr val="accent1"/>
                </a:solidFill>
              </a:rPr>
              <a:t>TOTAL ACREAGE:</a:t>
            </a:r>
          </a:p>
        </p:txBody>
      </p:sp>
      <p:sp>
        <p:nvSpPr>
          <p:cNvPr id="24" name="TextBox 23">
            <a:extLst>
              <a:ext uri="{FF2B5EF4-FFF2-40B4-BE49-F238E27FC236}">
                <a16:creationId xmlns:a16="http://schemas.microsoft.com/office/drawing/2014/main" id="{2B6C9298-3012-434D-BCE8-683D1CABAEED}"/>
              </a:ext>
            </a:extLst>
          </p:cNvPr>
          <p:cNvSpPr txBox="1"/>
          <p:nvPr userDrawn="1"/>
        </p:nvSpPr>
        <p:spPr>
          <a:xfrm>
            <a:off x="377897" y="4846022"/>
            <a:ext cx="5915024" cy="307777"/>
          </a:xfrm>
          <a:prstGeom prst="rect">
            <a:avLst/>
          </a:prstGeom>
          <a:noFill/>
        </p:spPr>
        <p:txBody>
          <a:bodyPr wrap="square" rtlCol="0">
            <a:spAutoFit/>
          </a:bodyPr>
          <a:lstStyle/>
          <a:p>
            <a:r>
              <a:rPr lang="en-US" sz="1400" b="0">
                <a:solidFill>
                  <a:schemeClr val="accent1"/>
                </a:solidFill>
              </a:rPr>
              <a:t>COUNTY:</a:t>
            </a:r>
          </a:p>
        </p:txBody>
      </p:sp>
      <p:sp>
        <p:nvSpPr>
          <p:cNvPr id="25" name="TextBox 24">
            <a:extLst>
              <a:ext uri="{FF2B5EF4-FFF2-40B4-BE49-F238E27FC236}">
                <a16:creationId xmlns:a16="http://schemas.microsoft.com/office/drawing/2014/main" id="{94C31F4D-8A78-A047-9DF7-AD4260A49587}"/>
              </a:ext>
            </a:extLst>
          </p:cNvPr>
          <p:cNvSpPr txBox="1"/>
          <p:nvPr userDrawn="1"/>
        </p:nvSpPr>
        <p:spPr>
          <a:xfrm>
            <a:off x="366022" y="5153799"/>
            <a:ext cx="5915024" cy="307777"/>
          </a:xfrm>
          <a:prstGeom prst="rect">
            <a:avLst/>
          </a:prstGeom>
          <a:noFill/>
        </p:spPr>
        <p:txBody>
          <a:bodyPr wrap="square" rtlCol="0">
            <a:spAutoFit/>
          </a:bodyPr>
          <a:lstStyle/>
          <a:p>
            <a:r>
              <a:rPr lang="en-US" sz="1400" b="0">
                <a:solidFill>
                  <a:schemeClr val="accent1"/>
                </a:solidFill>
              </a:rPr>
              <a:t>PRICE PER ACRE:</a:t>
            </a:r>
          </a:p>
        </p:txBody>
      </p:sp>
      <p:sp>
        <p:nvSpPr>
          <p:cNvPr id="26" name="TextBox 25">
            <a:extLst>
              <a:ext uri="{FF2B5EF4-FFF2-40B4-BE49-F238E27FC236}">
                <a16:creationId xmlns:a16="http://schemas.microsoft.com/office/drawing/2014/main" id="{189021E0-D7B0-5148-8071-4D5FC05A18BA}"/>
              </a:ext>
            </a:extLst>
          </p:cNvPr>
          <p:cNvSpPr txBox="1"/>
          <p:nvPr userDrawn="1"/>
        </p:nvSpPr>
        <p:spPr>
          <a:xfrm>
            <a:off x="377897" y="5485201"/>
            <a:ext cx="5915024" cy="307777"/>
          </a:xfrm>
          <a:prstGeom prst="rect">
            <a:avLst/>
          </a:prstGeom>
          <a:noFill/>
        </p:spPr>
        <p:txBody>
          <a:bodyPr wrap="square" rtlCol="0">
            <a:spAutoFit/>
          </a:bodyPr>
          <a:lstStyle/>
          <a:p>
            <a:r>
              <a:rPr lang="en-US" sz="1400" b="1">
                <a:solidFill>
                  <a:schemeClr val="accent1"/>
                </a:solidFill>
              </a:rPr>
              <a:t>SALE PRICE:</a:t>
            </a:r>
          </a:p>
        </p:txBody>
      </p:sp>
      <p:sp>
        <p:nvSpPr>
          <p:cNvPr id="29" name="Text Placeholder 5">
            <a:extLst>
              <a:ext uri="{FF2B5EF4-FFF2-40B4-BE49-F238E27FC236}">
                <a16:creationId xmlns:a16="http://schemas.microsoft.com/office/drawing/2014/main" id="{F7B69701-AB7B-CC45-AC72-4AB04CC94D34}"/>
              </a:ext>
            </a:extLst>
          </p:cNvPr>
          <p:cNvSpPr>
            <a:spLocks noGrp="1"/>
          </p:cNvSpPr>
          <p:nvPr>
            <p:ph type="body" sz="quarter" idx="22" hasCustomPrompt="1"/>
          </p:nvPr>
        </p:nvSpPr>
        <p:spPr>
          <a:xfrm>
            <a:off x="1850480" y="4563843"/>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 acres</a:t>
            </a:r>
          </a:p>
        </p:txBody>
      </p:sp>
      <p:sp>
        <p:nvSpPr>
          <p:cNvPr id="30" name="Text Placeholder 5">
            <a:extLst>
              <a:ext uri="{FF2B5EF4-FFF2-40B4-BE49-F238E27FC236}">
                <a16:creationId xmlns:a16="http://schemas.microsoft.com/office/drawing/2014/main" id="{CF5BB398-978E-7E47-9083-78A3703E070D}"/>
              </a:ext>
            </a:extLst>
          </p:cNvPr>
          <p:cNvSpPr>
            <a:spLocks noGrp="1"/>
          </p:cNvSpPr>
          <p:nvPr>
            <p:ph type="body" sz="quarter" idx="23" hasCustomPrompt="1"/>
          </p:nvPr>
        </p:nvSpPr>
        <p:spPr>
          <a:xfrm>
            <a:off x="1850479" y="4869772"/>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Insert county</a:t>
            </a:r>
          </a:p>
        </p:txBody>
      </p:sp>
      <p:sp>
        <p:nvSpPr>
          <p:cNvPr id="31" name="Text Placeholder 5">
            <a:extLst>
              <a:ext uri="{FF2B5EF4-FFF2-40B4-BE49-F238E27FC236}">
                <a16:creationId xmlns:a16="http://schemas.microsoft.com/office/drawing/2014/main" id="{9F7017CE-35FF-624E-836F-25D2865A595E}"/>
              </a:ext>
            </a:extLst>
          </p:cNvPr>
          <p:cNvSpPr>
            <a:spLocks noGrp="1"/>
          </p:cNvSpPr>
          <p:nvPr>
            <p:ph type="body" sz="quarter" idx="24" hasCustomPrompt="1"/>
          </p:nvPr>
        </p:nvSpPr>
        <p:spPr>
          <a:xfrm>
            <a:off x="1850478" y="5173750"/>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$---/acre</a:t>
            </a:r>
          </a:p>
        </p:txBody>
      </p:sp>
      <p:sp>
        <p:nvSpPr>
          <p:cNvPr id="32" name="Text Placeholder 5">
            <a:extLst>
              <a:ext uri="{FF2B5EF4-FFF2-40B4-BE49-F238E27FC236}">
                <a16:creationId xmlns:a16="http://schemas.microsoft.com/office/drawing/2014/main" id="{9A5A2F02-0459-EE4C-9D59-DE31AD4FEB0E}"/>
              </a:ext>
            </a:extLst>
          </p:cNvPr>
          <p:cNvSpPr>
            <a:spLocks noGrp="1"/>
          </p:cNvSpPr>
          <p:nvPr>
            <p:ph type="body" sz="quarter" idx="25" hasCustomPrompt="1"/>
          </p:nvPr>
        </p:nvSpPr>
        <p:spPr>
          <a:xfrm>
            <a:off x="1850477" y="5501353"/>
            <a:ext cx="4981699" cy="255831"/>
          </a:xfrm>
          <a:prstGeom prst="rect">
            <a:avLst/>
          </a:prstGeom>
        </p:spPr>
        <p:txBody>
          <a:bodyPr/>
          <a:lstStyle>
            <a:lvl1pPr marL="0" indent="0" algn="l">
              <a:buNone/>
              <a:defRPr sz="1400" b="1" baseline="0">
                <a:solidFill>
                  <a:schemeClr val="accent1"/>
                </a:solidFill>
                <a:latin typeface="Calibri" panose="020F0502020204030204" pitchFamily="34" charset="0"/>
              </a:defRPr>
            </a:lvl1pPr>
          </a:lstStyle>
          <a:p>
            <a:pPr lvl="0"/>
            <a:r>
              <a:rPr lang="en-US"/>
              <a:t>$</a:t>
            </a:r>
          </a:p>
        </p:txBody>
      </p:sp>
    </p:spTree>
    <p:extLst>
      <p:ext uri="{BB962C8B-B14F-4D97-AF65-F5344CB8AC3E}">
        <p14:creationId xmlns:p14="http://schemas.microsoft.com/office/powerpoint/2010/main" val="222785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tailed Property Description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a:t>PROPERTY DESCRIPTION</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5"/>
            <a:ext cx="5915025" cy="4960205"/>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1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itional Photo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25709" y="1201845"/>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28" name="Picture Placeholder 10">
            <a:extLst>
              <a:ext uri="{FF2B5EF4-FFF2-40B4-BE49-F238E27FC236}">
                <a16:creationId xmlns:a16="http://schemas.microsoft.com/office/drawing/2014/main" id="{9398F997-DC80-49BE-A61A-7F9CB8ED0634}"/>
              </a:ext>
            </a:extLst>
          </p:cNvPr>
          <p:cNvSpPr>
            <a:spLocks noGrp="1"/>
          </p:cNvSpPr>
          <p:nvPr>
            <p:ph type="pic" sz="quarter" idx="21"/>
          </p:nvPr>
        </p:nvSpPr>
        <p:spPr>
          <a:xfrm>
            <a:off x="425708" y="4535043"/>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Tree>
    <p:extLst>
      <p:ext uri="{BB962C8B-B14F-4D97-AF65-F5344CB8AC3E}">
        <p14:creationId xmlns:p14="http://schemas.microsoft.com/office/powerpoint/2010/main" val="36629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88579"/>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5" r:id="rId3"/>
    <p:sldLayoutId id="2147483679" r:id="rId4"/>
    <p:sldLayoutId id="2147483672" r:id="rId5"/>
    <p:sldLayoutId id="2147483676" r:id="rId6"/>
    <p:sldLayoutId id="2147483678"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705453-FA5F-4AC7-9203-17354A52C37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EAC2F812-F685-4050-91A1-6C5CB9126B47}"/>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8134AFFF-BB5E-4A81-9DBD-7F3B45FC34C7}"/>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0A7C6655-D6A1-420F-9FCA-A678BCDBD3C6}"/>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6ACDA9A9-F517-4128-B686-5B966AB585F4}"/>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BEF03A86-6565-4834-9352-E2AD69987C29}"/>
              </a:ext>
            </a:extLst>
          </p:cNvPr>
          <p:cNvSpPr>
            <a:spLocks noGrp="1"/>
          </p:cNvSpPr>
          <p:nvPr>
            <p:ph type="body" sz="quarter" idx="16"/>
          </p:nvPr>
        </p:nvSpPr>
        <p:spPr/>
        <p:txBody>
          <a:bodyPr/>
          <a:lstStyle/>
          <a:p>
            <a:endParaRPr lang="en-US"/>
          </a:p>
        </p:txBody>
      </p:sp>
      <p:sp>
        <p:nvSpPr>
          <p:cNvPr id="8" name="Text Placeholder 7">
            <a:extLst>
              <a:ext uri="{FF2B5EF4-FFF2-40B4-BE49-F238E27FC236}">
                <a16:creationId xmlns:a16="http://schemas.microsoft.com/office/drawing/2014/main" id="{6AEFD290-5398-41F8-8A1A-ED73F5D396A8}"/>
              </a:ext>
            </a:extLst>
          </p:cNvPr>
          <p:cNvSpPr>
            <a:spLocks noGrp="1"/>
          </p:cNvSpPr>
          <p:nvPr>
            <p:ph type="body" sz="quarter" idx="17"/>
          </p:nvPr>
        </p:nvSpPr>
        <p:spPr/>
        <p:txBody>
          <a:bodyPr/>
          <a:lstStyle/>
          <a:p>
            <a:endParaRPr lang="en-US"/>
          </a:p>
        </p:txBody>
      </p:sp>
      <p:sp>
        <p:nvSpPr>
          <p:cNvPr id="9" name="Text Placeholder 8">
            <a:extLst>
              <a:ext uri="{FF2B5EF4-FFF2-40B4-BE49-F238E27FC236}">
                <a16:creationId xmlns:a16="http://schemas.microsoft.com/office/drawing/2014/main" id="{74109501-ADA6-49D2-AA08-BCC7EB85AD0C}"/>
              </a:ext>
            </a:extLst>
          </p:cNvPr>
          <p:cNvSpPr>
            <a:spLocks noGrp="1"/>
          </p:cNvSpPr>
          <p:nvPr>
            <p:ph type="body" sz="quarter" idx="18"/>
          </p:nvPr>
        </p:nvSpPr>
        <p:spPr/>
        <p:txBody>
          <a:bodyPr/>
          <a:lstStyle/>
          <a:p>
            <a:endParaRPr lang="en-US"/>
          </a:p>
        </p:txBody>
      </p:sp>
      <p:sp>
        <p:nvSpPr>
          <p:cNvPr id="10" name="Picture Placeholder 9">
            <a:extLst>
              <a:ext uri="{FF2B5EF4-FFF2-40B4-BE49-F238E27FC236}">
                <a16:creationId xmlns:a16="http://schemas.microsoft.com/office/drawing/2014/main" id="{431DD094-9C48-486A-9C04-EE1254BB042B}"/>
              </a:ext>
            </a:extLst>
          </p:cNvPr>
          <p:cNvSpPr>
            <a:spLocks noGrp="1"/>
          </p:cNvSpPr>
          <p:nvPr>
            <p:ph type="pic" sz="quarter" idx="19"/>
          </p:nvPr>
        </p:nvSpPr>
        <p:spPr/>
      </p:sp>
      <p:sp>
        <p:nvSpPr>
          <p:cNvPr id="11" name="Text Placeholder 10">
            <a:extLst>
              <a:ext uri="{FF2B5EF4-FFF2-40B4-BE49-F238E27FC236}">
                <a16:creationId xmlns:a16="http://schemas.microsoft.com/office/drawing/2014/main" id="{99AD178F-C920-406A-B67B-6146647AED62}"/>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474282658"/>
      </p:ext>
    </p:extLst>
  </p:cSld>
  <p:clrMapOvr>
    <a:masterClrMapping/>
  </p:clrMapOvr>
</p:sld>
</file>

<file path=ppt/theme/theme1.xml><?xml version="1.0" encoding="utf-8"?>
<a:theme xmlns:a="http://schemas.openxmlformats.org/drawingml/2006/main" name="Master Theme">
  <a:themeElements>
    <a:clrScheme name="Custom 3">
      <a:dk1>
        <a:srgbClr val="618172"/>
      </a:dk1>
      <a:lt1>
        <a:srgbClr val="FFFFFF"/>
      </a:lt1>
      <a:dk2>
        <a:srgbClr val="FFFFFF"/>
      </a:dk2>
      <a:lt2>
        <a:srgbClr val="FFFFFF"/>
      </a:lt2>
      <a:accent1>
        <a:srgbClr val="F69859"/>
      </a:accent1>
      <a:accent2>
        <a:srgbClr val="FFFFFF"/>
      </a:accent2>
      <a:accent3>
        <a:srgbClr val="CCCA9E"/>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5661D9EB6DF14BA94918826434E6A2" ma:contentTypeVersion="13" ma:contentTypeDescription="Create a new document." ma:contentTypeScope="" ma:versionID="651c30606be5577dcf9257fad86d1be3">
  <xsd:schema xmlns:xsd="http://www.w3.org/2001/XMLSchema" xmlns:xs="http://www.w3.org/2001/XMLSchema" xmlns:p="http://schemas.microsoft.com/office/2006/metadata/properties" xmlns:ns3="17240825-3bab-44e2-b491-35a6f8e1cd3d" xmlns:ns4="74e7f8d8-08f3-4b6c-aa0b-377d3667541f" targetNamespace="http://schemas.microsoft.com/office/2006/metadata/properties" ma:root="true" ma:fieldsID="e44e8517cb6f44a144817a7766a357ff" ns3:_="" ns4:_="">
    <xsd:import namespace="17240825-3bab-44e2-b491-35a6f8e1cd3d"/>
    <xsd:import namespace="74e7f8d8-08f3-4b6c-aa0b-377d366754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40825-3bab-44e2-b491-35a6f8e1cd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7f8d8-08f3-4b6c-aa0b-377d36675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61B5C6-3517-47B1-8174-B1D88A8CC2D9}">
  <ds:schemaRefs>
    <ds:schemaRef ds:uri="http://schemas.microsoft.com/sharepoint/v3/contenttype/forms"/>
  </ds:schemaRefs>
</ds:datastoreItem>
</file>

<file path=customXml/itemProps2.xml><?xml version="1.0" encoding="utf-8"?>
<ds:datastoreItem xmlns:ds="http://schemas.openxmlformats.org/officeDocument/2006/customXml" ds:itemID="{9846ABA1-CB64-482A-836F-DDE4F6EA234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9C6CF1E-372B-4BBD-B832-EE1CCB248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40825-3bab-44e2-b491-35a6f8e1cd3d"/>
    <ds:schemaRef ds:uri="74e7f8d8-08f3-4b6c-aa0b-377d36675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76</TotalTime>
  <Words>0</Words>
  <Application>Microsoft Office PowerPoint</Application>
  <PresentationFormat>Letter Paper (8.5x11 in)</PresentationFormat>
  <Paragraphs>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Master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Campanaro</dc:creator>
  <cp:lastModifiedBy>Amy Sorg</cp:lastModifiedBy>
  <cp:revision>7</cp:revision>
  <cp:lastPrinted>2019-11-07T15:57:26Z</cp:lastPrinted>
  <dcterms:created xsi:type="dcterms:W3CDTF">2019-06-10T14:41:52Z</dcterms:created>
  <dcterms:modified xsi:type="dcterms:W3CDTF">2020-06-23T14:45:14Z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0x010100F25661D9EB6DF14BA94918826434E6A2</vt:lpwstr>
  </property>
</Properties>
</file>