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6" r:id="rId5"/>
    <p:sldId id="257"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57BAF-FC8E-45B9-8574-B5E3B69E5155}" v="1" dt="2020-02-17T19:51:06.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0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6/23/2020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indoor, sitting, room, covered&#10;&#10;Description automatically generated">
            <a:extLst>
              <a:ext uri="{FF2B5EF4-FFF2-40B4-BE49-F238E27FC236}">
                <a16:creationId xmlns:a16="http://schemas.microsoft.com/office/drawing/2014/main" id="{05B447D6-58C8-4168-B202-78D2B217B9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137" b="5137"/>
          <a:stretch>
            <a:fillRect/>
          </a:stretch>
        </p:blipFill>
        <p:spPr/>
      </p:pic>
      <p:sp>
        <p:nvSpPr>
          <p:cNvPr id="3" name="Text Placeholder 2">
            <a:extLst>
              <a:ext uri="{FF2B5EF4-FFF2-40B4-BE49-F238E27FC236}">
                <a16:creationId xmlns:a16="http://schemas.microsoft.com/office/drawing/2014/main" id="{C1690983-A1C5-4D85-BA6A-D1AE33360840}"/>
              </a:ext>
            </a:extLst>
          </p:cNvPr>
          <p:cNvSpPr>
            <a:spLocks noGrp="1"/>
          </p:cNvSpPr>
          <p:nvPr>
            <p:ph type="body" sz="quarter" idx="11"/>
          </p:nvPr>
        </p:nvSpPr>
        <p:spPr/>
        <p:txBody>
          <a:bodyPr/>
          <a:lstStyle/>
          <a:p>
            <a:pPr algn="ctr"/>
            <a:r>
              <a:rPr lang="en-US" dirty="0"/>
              <a:t>Hastings South Tract</a:t>
            </a:r>
          </a:p>
        </p:txBody>
      </p:sp>
      <p:sp>
        <p:nvSpPr>
          <p:cNvPr id="4" name="Text Placeholder 3">
            <a:extLst>
              <a:ext uri="{FF2B5EF4-FFF2-40B4-BE49-F238E27FC236}">
                <a16:creationId xmlns:a16="http://schemas.microsoft.com/office/drawing/2014/main" id="{DA226AEA-37D3-4EA3-9BE5-BBEEA0B07A82}"/>
              </a:ext>
            </a:extLst>
          </p:cNvPr>
          <p:cNvSpPr>
            <a:spLocks noGrp="1"/>
          </p:cNvSpPr>
          <p:nvPr>
            <p:ph type="body" sz="quarter" idx="12"/>
          </p:nvPr>
        </p:nvSpPr>
        <p:spPr/>
        <p:txBody>
          <a:bodyPr/>
          <a:lstStyle/>
          <a:p>
            <a:pPr algn="ctr"/>
            <a:r>
              <a:rPr lang="en-US" dirty="0"/>
              <a:t>Jersey Road | Delmar, MD 21875</a:t>
            </a:r>
          </a:p>
        </p:txBody>
      </p:sp>
      <p:sp>
        <p:nvSpPr>
          <p:cNvPr id="5" name="Text Placeholder 4">
            <a:extLst>
              <a:ext uri="{FF2B5EF4-FFF2-40B4-BE49-F238E27FC236}">
                <a16:creationId xmlns:a16="http://schemas.microsoft.com/office/drawing/2014/main" id="{F1B576E0-F38B-4BCB-980D-0C78C6ECF9E2}"/>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5A947179-9CE0-4B5B-9065-8A27F6B1E771}"/>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DDCAEEE3-AB86-4706-93D2-AA73BBCEDEDD}"/>
              </a:ext>
            </a:extLst>
          </p:cNvPr>
          <p:cNvSpPr>
            <a:spLocks noGrp="1"/>
          </p:cNvSpPr>
          <p:nvPr>
            <p:ph type="body" sz="quarter" idx="15"/>
          </p:nvPr>
        </p:nvSpPr>
        <p:spPr/>
        <p:txBody>
          <a:bodyPr/>
          <a:lstStyle/>
          <a:p>
            <a:r>
              <a:rPr lang="en-US" dirty="0"/>
              <a:t>doug@thelandgroup.us</a:t>
            </a:r>
          </a:p>
        </p:txBody>
      </p:sp>
      <p:sp>
        <p:nvSpPr>
          <p:cNvPr id="8" name="Text Placeholder 7">
            <a:extLst>
              <a:ext uri="{FF2B5EF4-FFF2-40B4-BE49-F238E27FC236}">
                <a16:creationId xmlns:a16="http://schemas.microsoft.com/office/drawing/2014/main" id="{D059143C-FD8D-48DC-ABFD-D90832ACCFDC}"/>
              </a:ext>
            </a:extLst>
          </p:cNvPr>
          <p:cNvSpPr>
            <a:spLocks noGrp="1"/>
          </p:cNvSpPr>
          <p:nvPr>
            <p:ph type="body" sz="quarter" idx="16"/>
          </p:nvPr>
        </p:nvSpPr>
        <p:spPr/>
        <p:txBody>
          <a:bodyPr/>
          <a:lstStyle/>
          <a:p>
            <a:r>
              <a:rPr lang="en-US" dirty="0"/>
              <a:t>410-726-1831</a:t>
            </a:r>
          </a:p>
        </p:txBody>
      </p:sp>
      <p:sp>
        <p:nvSpPr>
          <p:cNvPr id="9" name="Text Placeholder 8">
            <a:extLst>
              <a:ext uri="{FF2B5EF4-FFF2-40B4-BE49-F238E27FC236}">
                <a16:creationId xmlns:a16="http://schemas.microsoft.com/office/drawing/2014/main" id="{DC95DD52-2D34-46BE-9E97-0FDF4B6989FC}"/>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8B91033C-B263-4795-B19D-6B0A27638A3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61443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10449-B401-492D-938B-717E0B2CDD4D}"/>
              </a:ext>
            </a:extLst>
          </p:cNvPr>
          <p:cNvSpPr>
            <a:spLocks noGrp="1"/>
          </p:cNvSpPr>
          <p:nvPr>
            <p:ph type="body" sz="quarter" idx="15"/>
          </p:nvPr>
        </p:nvSpPr>
        <p:spPr/>
        <p:txBody>
          <a:bodyPr/>
          <a:lstStyle/>
          <a:p>
            <a:pPr algn="ctr"/>
            <a:r>
              <a:rPr lang="en-US" dirty="0"/>
              <a:t>The Hastings South Tract is a  well stocked plantation of  hardwoods and pines. The tract is surrounded by neighboring forest and cropland. There is an existing hunt lease on the property that can be terminated or continued at buyer's discretion. Zoning is AR agricultural-residential district. Property is in a Forestland Conservation Easement. List price does not include building rights, which may be purchased for an additional fee.</a:t>
            </a:r>
          </a:p>
        </p:txBody>
      </p:sp>
      <p:pic>
        <p:nvPicPr>
          <p:cNvPr id="17" name="Picture Placeholder 16" descr="A picture containing indoor, sitting, room, covered&#10;&#10;Description automatically generated">
            <a:extLst>
              <a:ext uri="{FF2B5EF4-FFF2-40B4-BE49-F238E27FC236}">
                <a16:creationId xmlns:a16="http://schemas.microsoft.com/office/drawing/2014/main" id="{344AEEE4-20ED-4638-ACEE-559708D0B2E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391" b="10391"/>
          <a:stretch>
            <a:fillRect/>
          </a:stretch>
        </p:blipFill>
        <p:spPr>
          <a:xfrm>
            <a:off x="2089150" y="1219200"/>
            <a:ext cx="2671763" cy="1768475"/>
          </a:xfrm>
        </p:spPr>
      </p:pic>
      <p:sp>
        <p:nvSpPr>
          <p:cNvPr id="5" name="Text Placeholder 4">
            <a:extLst>
              <a:ext uri="{FF2B5EF4-FFF2-40B4-BE49-F238E27FC236}">
                <a16:creationId xmlns:a16="http://schemas.microsoft.com/office/drawing/2014/main" id="{F067835D-FB04-4890-8D25-3C1F33AD1DDF}"/>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2315B73E-893F-4A77-A00A-A4EA38A8F105}"/>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06D59C75-C430-43BD-B7E1-64203E59E479}"/>
              </a:ext>
            </a:extLst>
          </p:cNvPr>
          <p:cNvSpPr>
            <a:spLocks noGrp="1"/>
          </p:cNvSpPr>
          <p:nvPr>
            <p:ph type="body" sz="quarter" idx="17"/>
          </p:nvPr>
        </p:nvSpPr>
        <p:spPr/>
        <p:txBody>
          <a:bodyPr/>
          <a:lstStyle/>
          <a:p>
            <a:r>
              <a:rPr lang="en-US" dirty="0"/>
              <a:t>doug@thelandgroup.us</a:t>
            </a:r>
          </a:p>
        </p:txBody>
      </p:sp>
      <p:sp>
        <p:nvSpPr>
          <p:cNvPr id="8" name="Text Placeholder 7">
            <a:extLst>
              <a:ext uri="{FF2B5EF4-FFF2-40B4-BE49-F238E27FC236}">
                <a16:creationId xmlns:a16="http://schemas.microsoft.com/office/drawing/2014/main" id="{C7763139-6543-4D9C-8C19-4C5E1E10EBED}"/>
              </a:ext>
            </a:extLst>
          </p:cNvPr>
          <p:cNvSpPr>
            <a:spLocks noGrp="1"/>
          </p:cNvSpPr>
          <p:nvPr>
            <p:ph type="body" sz="quarter" idx="18"/>
          </p:nvPr>
        </p:nvSpPr>
        <p:spPr/>
        <p:txBody>
          <a:bodyPr/>
          <a:lstStyle/>
          <a:p>
            <a:r>
              <a:rPr lang="en-US" dirty="0"/>
              <a:t>410-726-1831</a:t>
            </a:r>
          </a:p>
        </p:txBody>
      </p:sp>
      <p:sp>
        <p:nvSpPr>
          <p:cNvPr id="9" name="Text Placeholder 8">
            <a:extLst>
              <a:ext uri="{FF2B5EF4-FFF2-40B4-BE49-F238E27FC236}">
                <a16:creationId xmlns:a16="http://schemas.microsoft.com/office/drawing/2014/main" id="{6F76EF8C-3B09-4C35-93A6-25233734E11B}"/>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ED69CC5B-8F9C-46E7-9C6F-59116D9345F5}"/>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66B341E0-D954-4759-80D4-927D3A972AF0}"/>
              </a:ext>
            </a:extLst>
          </p:cNvPr>
          <p:cNvSpPr>
            <a:spLocks noGrp="1"/>
          </p:cNvSpPr>
          <p:nvPr>
            <p:ph type="body" sz="quarter" idx="21"/>
          </p:nvPr>
        </p:nvSpPr>
        <p:spPr/>
        <p:txBody>
          <a:bodyPr/>
          <a:lstStyle/>
          <a:p>
            <a:r>
              <a:rPr lang="en-US" dirty="0"/>
              <a:t>Jersey Road | Delmar, MD 21875</a:t>
            </a:r>
          </a:p>
        </p:txBody>
      </p:sp>
      <p:sp>
        <p:nvSpPr>
          <p:cNvPr id="12" name="Text Placeholder 11">
            <a:extLst>
              <a:ext uri="{FF2B5EF4-FFF2-40B4-BE49-F238E27FC236}">
                <a16:creationId xmlns:a16="http://schemas.microsoft.com/office/drawing/2014/main" id="{A50FFE45-F553-4C0B-A4A6-1224C181A4FD}"/>
              </a:ext>
            </a:extLst>
          </p:cNvPr>
          <p:cNvSpPr>
            <a:spLocks noGrp="1"/>
          </p:cNvSpPr>
          <p:nvPr>
            <p:ph type="body" sz="quarter" idx="22"/>
          </p:nvPr>
        </p:nvSpPr>
        <p:spPr/>
        <p:txBody>
          <a:bodyPr/>
          <a:lstStyle/>
          <a:p>
            <a:r>
              <a:rPr lang="en-US" dirty="0"/>
              <a:t>123.67</a:t>
            </a:r>
          </a:p>
        </p:txBody>
      </p:sp>
      <p:sp>
        <p:nvSpPr>
          <p:cNvPr id="13" name="Text Placeholder 12">
            <a:extLst>
              <a:ext uri="{FF2B5EF4-FFF2-40B4-BE49-F238E27FC236}">
                <a16:creationId xmlns:a16="http://schemas.microsoft.com/office/drawing/2014/main" id="{6F12E0BF-ECF6-40E8-9B4B-3BB28B1FF52F}"/>
              </a:ext>
            </a:extLst>
          </p:cNvPr>
          <p:cNvSpPr>
            <a:spLocks noGrp="1"/>
          </p:cNvSpPr>
          <p:nvPr>
            <p:ph type="body" sz="quarter" idx="23"/>
          </p:nvPr>
        </p:nvSpPr>
        <p:spPr/>
        <p:txBody>
          <a:bodyPr/>
          <a:lstStyle/>
          <a:p>
            <a:r>
              <a:rPr lang="en-US" dirty="0"/>
              <a:t>Wicomico</a:t>
            </a:r>
          </a:p>
        </p:txBody>
      </p:sp>
      <p:sp>
        <p:nvSpPr>
          <p:cNvPr id="14" name="Text Placeholder 13">
            <a:extLst>
              <a:ext uri="{FF2B5EF4-FFF2-40B4-BE49-F238E27FC236}">
                <a16:creationId xmlns:a16="http://schemas.microsoft.com/office/drawing/2014/main" id="{5702BEDF-C8D8-43F0-A4A4-E49B6DE3282D}"/>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5F31EB5C-4EC6-4994-AB2A-1ACCC491CEE0}"/>
              </a:ext>
            </a:extLst>
          </p:cNvPr>
          <p:cNvSpPr>
            <a:spLocks noGrp="1"/>
          </p:cNvSpPr>
          <p:nvPr>
            <p:ph type="body" sz="quarter" idx="25"/>
          </p:nvPr>
        </p:nvSpPr>
        <p:spPr/>
        <p:txBody>
          <a:bodyPr/>
          <a:lstStyle/>
          <a:p>
            <a:r>
              <a:rPr lang="en-US" dirty="0"/>
              <a:t>$205,000</a:t>
            </a:r>
          </a:p>
        </p:txBody>
      </p:sp>
    </p:spTree>
    <p:extLst>
      <p:ext uri="{BB962C8B-B14F-4D97-AF65-F5344CB8AC3E}">
        <p14:creationId xmlns:p14="http://schemas.microsoft.com/office/powerpoint/2010/main" val="3648559008"/>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61B5C6-3517-47B1-8174-B1D88A8CC2D9}">
  <ds:schemaRefs>
    <ds:schemaRef ds:uri="http://schemas.microsoft.com/sharepoint/v3/contenttype/forms"/>
  </ds:schemaRefs>
</ds:datastoreItem>
</file>

<file path=customXml/itemProps2.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79</TotalTime>
  <Words>111</Words>
  <Application>Microsoft Office PowerPoint</Application>
  <PresentationFormat>Letter Paper (8.5x11 in)</PresentationFormat>
  <Paragraphs>13</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8</cp:revision>
  <cp:lastPrinted>2019-11-07T15:57:26Z</cp:lastPrinted>
  <dcterms:created xsi:type="dcterms:W3CDTF">2019-06-10T14:41:52Z</dcterms:created>
  <dcterms:modified xsi:type="dcterms:W3CDTF">2020-06-23T14:56:43Z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