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5E8D8-A5D2-4FAF-921A-4B05A642D9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7D0002-F205-4EB1-882D-608DCC92C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F2657-D6E9-4905-982A-A83626100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2AE2-A3E7-476C-961A-DC343A818FE8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B8E339-FE6B-4A07-B563-DCFBE36D8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4F8F1-4005-4434-9716-F9E9D0535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4841F-A374-4EC9-A1AF-3C5DD7FDD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93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8F51E-E761-45F5-814B-C3EE41E97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6CB16F-EC08-4AB9-B2DB-F201986318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BA784-1CF5-495E-8839-F391BD1C2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2AE2-A3E7-476C-961A-DC343A818FE8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9CB080-5445-4E33-A7FA-1771A27E9D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70E37-3CB0-406F-B30D-40C071061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4841F-A374-4EC9-A1AF-3C5DD7FDD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441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9C082F-8707-436D-A6EA-2410F6C3FC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3DC13-2C4B-447C-9D1D-43D63CB928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5FFF8-8CD7-48C5-9E80-800BE5A9E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2AE2-A3E7-476C-961A-DC343A818FE8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BEB4E9-875D-45F5-84D1-0CFEB5DFD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6F3CCB-DB37-4E98-9097-9A16D8DC25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4841F-A374-4EC9-A1AF-3C5DD7FDD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66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A00160-AF2A-49BB-904B-61F958110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7FE43-2725-4B6B-8720-6FFD409E3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D15F5-B772-43EA-8A23-BC425F747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2AE2-A3E7-476C-961A-DC343A818FE8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56E6-53ED-4292-BF54-0E7C4F300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60524-B36D-4F89-8B83-26DABAED7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4841F-A374-4EC9-A1AF-3C5DD7FDD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321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E488A-7D62-464E-947A-D5FBFB7B7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F34C30-3558-4C2E-96E5-CC055A270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5A408-A372-411C-97AD-30B726407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2AE2-A3E7-476C-961A-DC343A818FE8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8CCE3-5E45-4D89-BDB5-DACA00938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83D3B6-B744-4AC1-BEB3-7F1D5B604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4841F-A374-4EC9-A1AF-3C5DD7FDD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13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701E92-ABCE-464E-87DA-98795C42D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742AB-5ABD-4083-968A-5CF51D6590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5AD5A5-9F3B-4903-AFB0-2B97D801CB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F3F9EC-7FF2-45E7-BC91-E808E5E18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2AE2-A3E7-476C-961A-DC343A818FE8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3DE340-B940-495B-823A-5664738DB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419137-D622-46E9-BDB2-9F44DB3EF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4841F-A374-4EC9-A1AF-3C5DD7FDD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735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AA978-7BB6-4260-9F53-F564980E4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1B9476-84E0-42A4-B365-E59A2BAB5B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CB84D4D-C9E9-412C-9AE2-A72689A461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88405B-8925-4DEB-839E-62EEC31919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641AA7-C683-4C76-BA8B-EF6001D647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844C0B-0662-40B8-822B-F49645B4B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2AE2-A3E7-476C-961A-DC343A818FE8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F4FA7C-8687-4167-AC6F-7C568F644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4B5D05-7680-45F6-82B2-972EFC0BF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4841F-A374-4EC9-A1AF-3C5DD7FDD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814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131E1-94F8-4A9F-96DC-C82442B8B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51F8B8-5F8D-4118-AB10-D8C3A68EA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2AE2-A3E7-476C-961A-DC343A818FE8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F86C9B-70EF-4542-93C0-8FA3669F3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87EB3A-6FBD-4FE6-9129-6761AB831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4841F-A374-4EC9-A1AF-3C5DD7FDD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707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32996A-B324-433D-997F-03F396E8F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2AE2-A3E7-476C-961A-DC343A818FE8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E2E2CC-B4C1-4543-A0E0-5B28BCD12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68B9F2-F3D9-4288-8831-831C2FEF6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4841F-A374-4EC9-A1AF-3C5DD7FDD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626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C01B9-EB02-491C-97F7-252E82D43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5ECC9-B54A-43D2-8CF9-D382D67D0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9B0A7B-04F4-464D-A566-893D547D1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316D5E-9EB5-4668-9BCF-A31199351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2AE2-A3E7-476C-961A-DC343A818FE8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4AF542-CA44-44EA-B9FA-11CB793A0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F9D905-953E-4BB3-9F74-C0E3AD8A2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4841F-A374-4EC9-A1AF-3C5DD7FDD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162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1BE44-C86B-4909-88B3-155C034C5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7C4B74-876E-4E73-91AA-BB0C883F82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8C31BA-0769-4D03-82E9-4DEA4FB34A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6A4BDD-F39D-45A8-AD32-587475942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2AE2-A3E7-476C-961A-DC343A818FE8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456B4B-3F0A-4AD2-939F-26A7DCD2E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F782C-8353-4ED4-8ABE-89A727EA8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4841F-A374-4EC9-A1AF-3C5DD7FDD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95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E5B048-A877-4A34-9E4D-DF8E6B4CA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45FB10-D521-46A2-9F1C-2D3B8FE200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1BB17-8CBA-44B2-87FE-5330DAEE43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B2AE2-A3E7-476C-961A-DC343A818FE8}" type="datetimeFigureOut">
              <a:rPr lang="en-US" smtClean="0"/>
              <a:t>6/22/2021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5BB05-D603-46DB-B7A4-CD3ACEB46B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F46B0-3917-4075-91A0-7513A13099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4841F-A374-4EC9-A1AF-3C5DD7FDD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006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kEWCx14zTal2Vw1lU4AAmJBBZ4THwKxw/view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EAA7207-5398-4088-A93C-B67076F0FF70}"/>
              </a:ext>
            </a:extLst>
          </p:cNvPr>
          <p:cNvSpPr txBox="1"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https://drive.google.com/file/d/1kEWCx14zTal2Vw1lU4AAmJBBZ4THwKxw/view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085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Walker</dc:creator>
  <cp:lastModifiedBy>Lisa Walker</cp:lastModifiedBy>
  <cp:revision>1</cp:revision>
  <dcterms:created xsi:type="dcterms:W3CDTF">2021-06-22T21:28:02Z</dcterms:created>
  <dcterms:modified xsi:type="dcterms:W3CDTF">2021-06-22T21:30:29Z</dcterms:modified>
</cp:coreProperties>
</file>