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191e47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191e47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cf48b5a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cf48b5a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weknowdirt.net" TargetMode="External"/><Relationship Id="rId4" Type="http://schemas.openxmlformats.org/officeDocument/2006/relationships/hyperlink" Target="mailto:managerlandpros@gmail.com" TargetMode="External"/><Relationship Id="rId5" Type="http://schemas.openxmlformats.org/officeDocument/2006/relationships/hyperlink" Target="mailto:melaniemorgret75@gmail.com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7.jpg"/><Relationship Id="rId8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97175" y="191200"/>
            <a:ext cx="2603100" cy="17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Melanie Morgret, Salesperson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United Country Land Pros LLC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19771 Highway 136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Memphis, MO 63555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Cell:    660-341-2373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Office: 660-465-2971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Fax:    660-465-2972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www.weknowdirt.net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managerlandpros@gmail.com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melaniemorgret75@gmail.com</a:t>
            </a:r>
            <a:r>
              <a:rPr lang="en" sz="1000"/>
              <a:t> </a:t>
            </a:r>
            <a:endParaRPr b="1" sz="1300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5" name="Google Shape;55;p13"/>
          <p:cNvSpPr txBox="1"/>
          <p:nvPr/>
        </p:nvSpPr>
        <p:spPr>
          <a:xfrm>
            <a:off x="5177100" y="865650"/>
            <a:ext cx="39774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Listing #:   24066-23012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List Price:  $648,500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 bed &amp; 2.5 bath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30’X50’ Steel building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Sits on 80 acres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Mature trees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Well stocked lake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Walking/ utility vehicle trails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Located 2 miles off of Hwy 63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Just 20 minutes from Columbia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7100" y="0"/>
            <a:ext cx="3656998" cy="8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26948"/>
            <a:ext cx="1944775" cy="184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127700"/>
            <a:ext cx="4872300" cy="274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710375" y="0"/>
            <a:ext cx="18963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2050" y="0"/>
            <a:ext cx="4002649" cy="94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1042675"/>
            <a:ext cx="2505726" cy="18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0513" y="1042675"/>
            <a:ext cx="2505726" cy="188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8275" y="1042675"/>
            <a:ext cx="2505726" cy="188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" y="3315950"/>
            <a:ext cx="2505697" cy="18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4912" y="3019925"/>
            <a:ext cx="1593275" cy="212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38275" y="3261453"/>
            <a:ext cx="2505726" cy="188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196" y="3019927"/>
            <a:ext cx="1593275" cy="21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