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9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7D661-D13B-47C3-A4D5-361F33E64C18}" type="datetimeFigureOut">
              <a:rPr lang="en-US"/>
              <a:pPr>
                <a:defRPr/>
              </a:pPr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6436D-C246-46D6-A2E0-16EF6990A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522BD-B3E2-4F2A-BF82-D292222E356C}" type="datetimeFigureOut">
              <a:rPr lang="en-US"/>
              <a:pPr>
                <a:defRPr/>
              </a:pPr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19B89-9017-4FC0-80B9-655AB4B69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33822-C3A7-4E50-9221-0D385C4862FC}" type="datetimeFigureOut">
              <a:rPr lang="en-US"/>
              <a:pPr>
                <a:defRPr/>
              </a:pPr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80731-3ABF-4273-BEB9-716D5D9CB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524E0-D0C0-4DA1-A709-D510DC7A2550}" type="datetimeFigureOut">
              <a:rPr lang="en-US"/>
              <a:pPr>
                <a:defRPr/>
              </a:pPr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AB25D-71A0-44E8-AA5B-F6352028D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8BA63-8CFA-4216-9C56-C558819560E9}" type="datetimeFigureOut">
              <a:rPr lang="en-US"/>
              <a:pPr>
                <a:defRPr/>
              </a:pPr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71C58-FFE9-45CD-AC7C-82DE5D9CC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49016-BD9E-40F0-BFEC-8EFB06A0C853}" type="datetimeFigureOut">
              <a:rPr lang="en-US"/>
              <a:pPr>
                <a:defRPr/>
              </a:pPr>
              <a:t>10/4/2024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37324-47EA-41D7-9ED7-B5D06ED10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9" indent="0">
              <a:buNone/>
              <a:defRPr sz="1600" b="1"/>
            </a:lvl7pPr>
            <a:lvl8pPr marL="3199944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9" indent="0">
              <a:buNone/>
              <a:defRPr sz="1600" b="1"/>
            </a:lvl7pPr>
            <a:lvl8pPr marL="3199944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4C415-9409-4497-ABC0-0269A08871BD}" type="datetimeFigureOut">
              <a:rPr lang="en-US"/>
              <a:pPr>
                <a:defRPr/>
              </a:pPr>
              <a:t>10/4/2024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E7203-7AB5-4F9A-BAF1-74466E6C0F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3B972-F250-424E-83AE-72BECC1D3DDD}" type="datetimeFigureOut">
              <a:rPr lang="en-US"/>
              <a:pPr>
                <a:defRPr/>
              </a:pPr>
              <a:t>10/4/2024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3AEDB-B5A6-47FC-B6AF-2515C2C63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9F478-6B80-4437-9A28-08B99DFCBC16}" type="datetimeFigureOut">
              <a:rPr lang="en-US"/>
              <a:pPr>
                <a:defRPr/>
              </a:pPr>
              <a:t>10/4/2024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A251B-1E66-4012-9417-42210D38F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9" indent="0">
              <a:buNone/>
              <a:defRPr sz="900"/>
            </a:lvl7pPr>
            <a:lvl8pPr marL="3199944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E923F-C401-46FA-BDA0-0B5E8C40A48C}" type="datetimeFigureOut">
              <a:rPr lang="en-US"/>
              <a:pPr>
                <a:defRPr/>
              </a:pPr>
              <a:t>10/4/2024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D2810-3372-4FD0-8A1F-5D830EC4A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35" indent="0">
              <a:buNone/>
              <a:defRPr sz="2800"/>
            </a:lvl2pPr>
            <a:lvl3pPr marL="914269" indent="0">
              <a:buNone/>
              <a:defRPr sz="2400"/>
            </a:lvl3pPr>
            <a:lvl4pPr marL="1371404" indent="0">
              <a:buNone/>
              <a:defRPr sz="2000"/>
            </a:lvl4pPr>
            <a:lvl5pPr marL="1828539" indent="0">
              <a:buNone/>
              <a:defRPr sz="2000"/>
            </a:lvl5pPr>
            <a:lvl6pPr marL="2285674" indent="0">
              <a:buNone/>
              <a:defRPr sz="2000"/>
            </a:lvl6pPr>
            <a:lvl7pPr marL="2742809" indent="0">
              <a:buNone/>
              <a:defRPr sz="2000"/>
            </a:lvl7pPr>
            <a:lvl8pPr marL="3199944" indent="0">
              <a:buNone/>
              <a:defRPr sz="2000"/>
            </a:lvl8pPr>
            <a:lvl9pPr marL="3657078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9" indent="0">
              <a:buNone/>
              <a:defRPr sz="900"/>
            </a:lvl7pPr>
            <a:lvl8pPr marL="3199944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330C9-E714-477C-847D-83819F2531DE}" type="datetimeFigureOut">
              <a:rPr lang="en-US"/>
              <a:pPr>
                <a:defRPr/>
              </a:pPr>
              <a:t>10/4/2024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EA66D-527D-4A20-8DF2-95A1510EE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l" defTabSz="914269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0EB040-815F-471A-BF30-D4F0CCC2CA69}" type="datetimeFigureOut">
              <a:rPr lang="en-US"/>
              <a:pPr>
                <a:defRPr/>
              </a:pPr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ctr" defTabSz="914269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r" defTabSz="914269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D50D94-DF3F-48ED-845E-BB3C093FC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1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6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1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6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8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99965" y="203200"/>
            <a:ext cx="8344069" cy="6451600"/>
          </a:xfrm>
          <a:prstGeom prst="rect">
            <a:avLst/>
          </a:prstGeom>
          <a:noFill/>
          <a:ln w="762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cxnSp>
        <p:nvCxnSpPr>
          <p:cNvPr id="14" name="Straight Connector 13"/>
          <p:cNvCxnSpPr>
            <a:cxnSpLocks/>
          </p:cNvCxnSpPr>
          <p:nvPr/>
        </p:nvCxnSpPr>
        <p:spPr>
          <a:xfrm>
            <a:off x="6934200" y="6781800"/>
            <a:ext cx="0" cy="12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8153400" y="63500"/>
            <a:ext cx="76200" cy="12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9" name="Text Box 4"/>
          <p:cNvSpPr txBox="1">
            <a:spLocks noChangeArrowheads="1"/>
          </p:cNvSpPr>
          <p:nvPr/>
        </p:nvSpPr>
        <p:spPr bwMode="auto">
          <a:xfrm>
            <a:off x="152400" y="6096000"/>
            <a:ext cx="2438400" cy="7620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lIns="121772" tIns="60886" rIns="121772" bIns="60886"/>
          <a:lstStyle/>
          <a:p>
            <a:r>
              <a:rPr lang="en-US" sz="1000" dirty="0">
                <a:latin typeface="Calibri" pitchFamily="34" charset="0"/>
              </a:rPr>
              <a:t>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erial Map Template Mar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Aerial Map Template Marty</Template>
  <TotalTime>7</TotalTime>
  <Words>1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Aerial Map Template Marty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Spencer</dc:creator>
  <cp:lastModifiedBy>Marty Lanier</cp:lastModifiedBy>
  <cp:revision>8</cp:revision>
  <dcterms:created xsi:type="dcterms:W3CDTF">2015-05-27T19:29:12Z</dcterms:created>
  <dcterms:modified xsi:type="dcterms:W3CDTF">2024-10-04T12:54:09Z</dcterms:modified>
</cp:coreProperties>
</file>