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6">
  <p:sldMasterIdLst>
    <p:sldMasterId id="2147483672" r:id="rId1"/>
  </p:sldMasterIdLst>
  <p:notesMasterIdLst>
    <p:notesMasterId r:id="rId11"/>
  </p:notesMasterIdLst>
  <p:handoutMasterIdLst>
    <p:handoutMasterId r:id="rId12"/>
  </p:handoutMasterIdLst>
  <p:sldIdLst>
    <p:sldId id="256" r:id="rId2"/>
    <p:sldId id="279" r:id="rId3"/>
    <p:sldId id="270" r:id="rId4"/>
    <p:sldId id="271" r:id="rId5"/>
    <p:sldId id="285" r:id="rId6"/>
    <p:sldId id="284" r:id="rId7"/>
    <p:sldId id="286" r:id="rId8"/>
    <p:sldId id="287" r:id="rId9"/>
    <p:sldId id="288" r:id="rId10"/>
  </p:sldIdLst>
  <p:sldSz cx="7772400" cy="100584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4E95"/>
    <a:srgbClr val="BC93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A525F3-99B3-4F6A-89DD-233FE52A80FE}" v="4" dt="2024-11-21T21:28:27.6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1" d="100"/>
          <a:sy n="71" d="100"/>
        </p:scale>
        <p:origin x="60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userId="18560327804_tp_box_2" providerId="OAuth2" clId="{9E6F0EAF-D6B5-4B2B-BDDA-C7927FA572B6}"/>
    <pc:docChg chg="addSld modSld">
      <pc:chgData name="" userId="18560327804_tp_box_2" providerId="OAuth2" clId="{9E6F0EAF-D6B5-4B2B-BDDA-C7927FA572B6}" dt="2024-10-31T02:36:41.667" v="19" actId="20577"/>
      <pc:docMkLst>
        <pc:docMk/>
      </pc:docMkLst>
      <pc:sldChg chg="modSp add mod">
        <pc:chgData name="" userId="18560327804_tp_box_2" providerId="OAuth2" clId="{9E6F0EAF-D6B5-4B2B-BDDA-C7927FA572B6}" dt="2024-10-31T02:36:41.667" v="19" actId="20577"/>
        <pc:sldMkLst>
          <pc:docMk/>
          <pc:sldMk cId="2167900853" sldId="288"/>
        </pc:sldMkLst>
        <pc:spChg chg="mod">
          <ac:chgData name="" userId="18560327804_tp_box_2" providerId="OAuth2" clId="{9E6F0EAF-D6B5-4B2B-BDDA-C7927FA572B6}" dt="2024-10-31T02:36:41.667" v="19" actId="20577"/>
          <ac:spMkLst>
            <pc:docMk/>
            <pc:sldMk cId="2167900853" sldId="288"/>
            <ac:spMk id="17" creationId="{30C0B952-44DB-2EF1-6DE3-487E3BCD15EE}"/>
          </ac:spMkLst>
        </pc:spChg>
      </pc:sldChg>
    </pc:docChg>
  </pc:docChgLst>
  <pc:docChgLst>
    <pc:chgData name="Kayla Ellsworth" userId="20212631741_tp_box_2" providerId="OAuth2" clId="{E606CA68-DCC9-4AC4-A93A-51A2A1C60777}"/>
    <pc:docChg chg="undo custSel modSld">
      <pc:chgData name="Kayla Ellsworth" userId="20212631741_tp_box_2" providerId="OAuth2" clId="{E606CA68-DCC9-4AC4-A93A-51A2A1C60777}" dt="2024-10-03T18:45:04.430" v="1047" actId="20577"/>
      <pc:docMkLst>
        <pc:docMk/>
      </pc:docMkLst>
      <pc:sldChg chg="addSp delSp modSp mod">
        <pc:chgData name="Kayla Ellsworth" userId="20212631741_tp_box_2" providerId="OAuth2" clId="{E606CA68-DCC9-4AC4-A93A-51A2A1C60777}" dt="2024-10-03T18:11:14.047" v="93" actId="1076"/>
        <pc:sldMkLst>
          <pc:docMk/>
          <pc:sldMk cId="394333650" sldId="256"/>
        </pc:sldMkLst>
        <pc:spChg chg="mod">
          <ac:chgData name="Kayla Ellsworth" userId="20212631741_tp_box_2" providerId="OAuth2" clId="{E606CA68-DCC9-4AC4-A93A-51A2A1C60777}" dt="2024-10-03T18:09:41.768" v="7" actId="20577"/>
          <ac:spMkLst>
            <pc:docMk/>
            <pc:sldMk cId="394333650" sldId="256"/>
            <ac:spMk id="4" creationId="{53AC94DC-A49B-51D4-CFBF-4EBB0A368BCB}"/>
          </ac:spMkLst>
        </pc:spChg>
        <pc:spChg chg="mod">
          <ac:chgData name="Kayla Ellsworth" userId="20212631741_tp_box_2" providerId="OAuth2" clId="{E606CA68-DCC9-4AC4-A93A-51A2A1C60777}" dt="2024-10-03T18:10:06.569" v="29" actId="20577"/>
          <ac:spMkLst>
            <pc:docMk/>
            <pc:sldMk cId="394333650" sldId="256"/>
            <ac:spMk id="22" creationId="{078A8F73-FCEC-40E2-4271-67EB1CAEF32B}"/>
          </ac:spMkLst>
        </pc:spChg>
        <pc:spChg chg="mod">
          <ac:chgData name="Kayla Ellsworth" userId="20212631741_tp_box_2" providerId="OAuth2" clId="{E606CA68-DCC9-4AC4-A93A-51A2A1C60777}" dt="2024-10-03T18:10:33.840" v="85" actId="20577"/>
          <ac:spMkLst>
            <pc:docMk/>
            <pc:sldMk cId="394333650" sldId="256"/>
            <ac:spMk id="23" creationId="{FAC56DD9-8754-ED74-A12A-CFEB9483CC32}"/>
          </ac:spMkLst>
        </pc:spChg>
        <pc:picChg chg="add mod">
          <ac:chgData name="Kayla Ellsworth" userId="20212631741_tp_box_2" providerId="OAuth2" clId="{E606CA68-DCC9-4AC4-A93A-51A2A1C60777}" dt="2024-10-03T18:11:14.047" v="93" actId="1076"/>
          <ac:picMkLst>
            <pc:docMk/>
            <pc:sldMk cId="394333650" sldId="256"/>
            <ac:picMk id="6" creationId="{D3A4B91D-F384-1691-7A74-EE84BCA7F541}"/>
          </ac:picMkLst>
        </pc:picChg>
        <pc:picChg chg="del">
          <ac:chgData name="Kayla Ellsworth" userId="20212631741_tp_box_2" providerId="OAuth2" clId="{E606CA68-DCC9-4AC4-A93A-51A2A1C60777}" dt="2024-10-03T18:11:06.650" v="92" actId="478"/>
          <ac:picMkLst>
            <pc:docMk/>
            <pc:sldMk cId="394333650" sldId="256"/>
            <ac:picMk id="9" creationId="{D27E49B4-EAAD-F9EF-4432-5600C5594282}"/>
          </ac:picMkLst>
        </pc:picChg>
        <pc:picChg chg="del">
          <ac:chgData name="Kayla Ellsworth" userId="20212631741_tp_box_2" providerId="OAuth2" clId="{E606CA68-DCC9-4AC4-A93A-51A2A1C60777}" dt="2024-10-03T18:09:44.302" v="8" actId="478"/>
          <ac:picMkLst>
            <pc:docMk/>
            <pc:sldMk cId="394333650" sldId="256"/>
            <ac:picMk id="14" creationId="{2E41DE29-4ADA-32D2-A45B-20C92ACF896D}"/>
          </ac:picMkLst>
        </pc:picChg>
      </pc:sldChg>
      <pc:sldChg chg="modSp mod">
        <pc:chgData name="Kayla Ellsworth" userId="20212631741_tp_box_2" providerId="OAuth2" clId="{E606CA68-DCC9-4AC4-A93A-51A2A1C60777}" dt="2024-10-03T18:24:50.570" v="747" actId="20577"/>
        <pc:sldMkLst>
          <pc:docMk/>
          <pc:sldMk cId="2909073626" sldId="270"/>
        </pc:sldMkLst>
        <pc:spChg chg="mod">
          <ac:chgData name="Kayla Ellsworth" userId="20212631741_tp_box_2" providerId="OAuth2" clId="{E606CA68-DCC9-4AC4-A93A-51A2A1C60777}" dt="2024-10-03T18:24:50.570" v="747" actId="20577"/>
          <ac:spMkLst>
            <pc:docMk/>
            <pc:sldMk cId="2909073626" sldId="270"/>
            <ac:spMk id="14" creationId="{2D56B1D2-425F-09B0-027F-6DBC214CE862}"/>
          </ac:spMkLst>
        </pc:spChg>
      </pc:sldChg>
      <pc:sldChg chg="addSp delSp modSp mod">
        <pc:chgData name="Kayla Ellsworth" userId="20212631741_tp_box_2" providerId="OAuth2" clId="{E606CA68-DCC9-4AC4-A93A-51A2A1C60777}" dt="2024-10-03T18:28:38.301" v="811" actId="208"/>
        <pc:sldMkLst>
          <pc:docMk/>
          <pc:sldMk cId="3437514211" sldId="271"/>
        </pc:sldMkLst>
        <pc:spChg chg="mod">
          <ac:chgData name="Kayla Ellsworth" userId="20212631741_tp_box_2" providerId="OAuth2" clId="{E606CA68-DCC9-4AC4-A93A-51A2A1C60777}" dt="2024-10-03T18:25:44.099" v="778" actId="20577"/>
          <ac:spMkLst>
            <pc:docMk/>
            <pc:sldMk cId="3437514211" sldId="271"/>
            <ac:spMk id="6" creationId="{2D3BD102-D3E9-756D-1266-01E399847210}"/>
          </ac:spMkLst>
        </pc:spChg>
        <pc:spChg chg="del">
          <ac:chgData name="Kayla Ellsworth" userId="20212631741_tp_box_2" providerId="OAuth2" clId="{E606CA68-DCC9-4AC4-A93A-51A2A1C60777}" dt="2024-10-03T18:25:55.908" v="790" actId="478"/>
          <ac:spMkLst>
            <pc:docMk/>
            <pc:sldMk cId="3437514211" sldId="271"/>
            <ac:spMk id="13" creationId="{AD6D3DF9-21AD-D50A-04AE-19367E9408BD}"/>
          </ac:spMkLst>
        </pc:spChg>
        <pc:spChg chg="del mod">
          <ac:chgData name="Kayla Ellsworth" userId="20212631741_tp_box_2" providerId="OAuth2" clId="{E606CA68-DCC9-4AC4-A93A-51A2A1C60777}" dt="2024-10-03T18:25:55.361" v="789" actId="478"/>
          <ac:spMkLst>
            <pc:docMk/>
            <pc:sldMk cId="3437514211" sldId="271"/>
            <ac:spMk id="23" creationId="{0BE3AC3D-1F40-C8F3-B283-88D050042ADD}"/>
          </ac:spMkLst>
        </pc:spChg>
        <pc:spChg chg="del">
          <ac:chgData name="Kayla Ellsworth" userId="20212631741_tp_box_2" providerId="OAuth2" clId="{E606CA68-DCC9-4AC4-A93A-51A2A1C60777}" dt="2024-10-03T18:25:56.418" v="791" actId="478"/>
          <ac:spMkLst>
            <pc:docMk/>
            <pc:sldMk cId="3437514211" sldId="271"/>
            <ac:spMk id="28" creationId="{BA9ACB9A-646B-D130-3A42-0FCC83FD9BD5}"/>
          </ac:spMkLst>
        </pc:spChg>
        <pc:picChg chg="del">
          <ac:chgData name="Kayla Ellsworth" userId="20212631741_tp_box_2" providerId="OAuth2" clId="{E606CA68-DCC9-4AC4-A93A-51A2A1C60777}" dt="2024-10-03T18:25:54.242" v="788" actId="478"/>
          <ac:picMkLst>
            <pc:docMk/>
            <pc:sldMk cId="3437514211" sldId="271"/>
            <ac:picMk id="5" creationId="{191B2F71-4377-0ABC-46CE-4EBBF159E2A1}"/>
          </ac:picMkLst>
        </pc:picChg>
        <pc:picChg chg="add mod modCrop">
          <ac:chgData name="Kayla Ellsworth" userId="20212631741_tp_box_2" providerId="OAuth2" clId="{E606CA68-DCC9-4AC4-A93A-51A2A1C60777}" dt="2024-10-03T18:28:38.301" v="811" actId="208"/>
          <ac:picMkLst>
            <pc:docMk/>
            <pc:sldMk cId="3437514211" sldId="271"/>
            <ac:picMk id="14" creationId="{6EFA4316-D8F9-81D9-91CF-4BFCEC853BFE}"/>
          </ac:picMkLst>
        </pc:picChg>
        <pc:picChg chg="del">
          <ac:chgData name="Kayla Ellsworth" userId="20212631741_tp_box_2" providerId="OAuth2" clId="{E606CA68-DCC9-4AC4-A93A-51A2A1C60777}" dt="2024-10-03T18:25:56.937" v="792" actId="478"/>
          <ac:picMkLst>
            <pc:docMk/>
            <pc:sldMk cId="3437514211" sldId="271"/>
            <ac:picMk id="17" creationId="{A3BD7A4A-2408-95CA-F008-799F6115CC25}"/>
          </ac:picMkLst>
        </pc:picChg>
        <pc:picChg chg="mod">
          <ac:chgData name="Kayla Ellsworth" userId="20212631741_tp_box_2" providerId="OAuth2" clId="{E606CA68-DCC9-4AC4-A93A-51A2A1C60777}" dt="2024-10-03T18:25:59.953" v="793" actId="1076"/>
          <ac:picMkLst>
            <pc:docMk/>
            <pc:sldMk cId="3437514211" sldId="271"/>
            <ac:picMk id="18" creationId="{F9D8F65B-521D-5DD8-3023-B51661DE8574}"/>
          </ac:picMkLst>
        </pc:picChg>
      </pc:sldChg>
      <pc:sldChg chg="addSp delSp modSp mod">
        <pc:chgData name="Kayla Ellsworth" userId="20212631741_tp_box_2" providerId="OAuth2" clId="{E606CA68-DCC9-4AC4-A93A-51A2A1C60777}" dt="2024-10-03T18:29:04.981" v="842" actId="1035"/>
        <pc:sldMkLst>
          <pc:docMk/>
          <pc:sldMk cId="3338065640" sldId="272"/>
        </pc:sldMkLst>
        <pc:spChg chg="mod">
          <ac:chgData name="Kayla Ellsworth" userId="20212631741_tp_box_2" providerId="OAuth2" clId="{E606CA68-DCC9-4AC4-A93A-51A2A1C60777}" dt="2024-10-03T18:28:50.090" v="832" actId="20577"/>
          <ac:spMkLst>
            <pc:docMk/>
            <pc:sldMk cId="3338065640" sldId="272"/>
            <ac:spMk id="6" creationId="{2D3BD102-D3E9-756D-1266-01E399847210}"/>
          </ac:spMkLst>
        </pc:spChg>
        <pc:picChg chg="add mod">
          <ac:chgData name="Kayla Ellsworth" userId="20212631741_tp_box_2" providerId="OAuth2" clId="{E606CA68-DCC9-4AC4-A93A-51A2A1C60777}" dt="2024-10-03T18:29:04.981" v="842" actId="1035"/>
          <ac:picMkLst>
            <pc:docMk/>
            <pc:sldMk cId="3338065640" sldId="272"/>
            <ac:picMk id="11" creationId="{73AAB66B-EC6D-22FD-D54E-BF471E796D99}"/>
          </ac:picMkLst>
        </pc:picChg>
        <pc:picChg chg="del">
          <ac:chgData name="Kayla Ellsworth" userId="20212631741_tp_box_2" providerId="OAuth2" clId="{E606CA68-DCC9-4AC4-A93A-51A2A1C60777}" dt="2024-10-03T18:28:51.707" v="833" actId="478"/>
          <ac:picMkLst>
            <pc:docMk/>
            <pc:sldMk cId="3338065640" sldId="272"/>
            <ac:picMk id="13" creationId="{4F1C1C82-72FF-A492-76E7-9279AEDC3445}"/>
          </ac:picMkLst>
        </pc:picChg>
      </pc:sldChg>
      <pc:sldChg chg="addSp delSp modSp mod">
        <pc:chgData name="Kayla Ellsworth" userId="20212631741_tp_box_2" providerId="OAuth2" clId="{E606CA68-DCC9-4AC4-A93A-51A2A1C60777}" dt="2024-10-03T18:30:20.026" v="902" actId="20577"/>
        <pc:sldMkLst>
          <pc:docMk/>
          <pc:sldMk cId="2213137968" sldId="275"/>
        </pc:sldMkLst>
        <pc:spChg chg="mod">
          <ac:chgData name="Kayla Ellsworth" userId="20212631741_tp_box_2" providerId="OAuth2" clId="{E606CA68-DCC9-4AC4-A93A-51A2A1C60777}" dt="2024-10-03T18:29:37.699" v="859" actId="20577"/>
          <ac:spMkLst>
            <pc:docMk/>
            <pc:sldMk cId="2213137968" sldId="275"/>
            <ac:spMk id="6" creationId="{2D3BD102-D3E9-756D-1266-01E399847210}"/>
          </ac:spMkLst>
        </pc:spChg>
        <pc:spChg chg="mod">
          <ac:chgData name="Kayla Ellsworth" userId="20212631741_tp_box_2" providerId="OAuth2" clId="{E606CA68-DCC9-4AC4-A93A-51A2A1C60777}" dt="2024-10-03T18:30:20.026" v="902" actId="20577"/>
          <ac:spMkLst>
            <pc:docMk/>
            <pc:sldMk cId="2213137968" sldId="275"/>
            <ac:spMk id="22" creationId="{10A92382-CC2B-2EEC-1894-A60342715387}"/>
          </ac:spMkLst>
        </pc:spChg>
        <pc:picChg chg="del">
          <ac:chgData name="Kayla Ellsworth" userId="20212631741_tp_box_2" providerId="OAuth2" clId="{E606CA68-DCC9-4AC4-A93A-51A2A1C60777}" dt="2024-10-03T18:29:39.178" v="860" actId="478"/>
          <ac:picMkLst>
            <pc:docMk/>
            <pc:sldMk cId="2213137968" sldId="275"/>
            <ac:picMk id="11" creationId="{5B27723B-4A60-F75F-7DAE-357BF8AC6D25}"/>
          </ac:picMkLst>
        </pc:picChg>
        <pc:picChg chg="add mod modCrop">
          <ac:chgData name="Kayla Ellsworth" userId="20212631741_tp_box_2" providerId="OAuth2" clId="{E606CA68-DCC9-4AC4-A93A-51A2A1C60777}" dt="2024-10-03T18:29:55.957" v="867" actId="208"/>
          <ac:picMkLst>
            <pc:docMk/>
            <pc:sldMk cId="2213137968" sldId="275"/>
            <ac:picMk id="13" creationId="{2CE33402-1CDE-8FC5-389C-64C0407E4A92}"/>
          </ac:picMkLst>
        </pc:picChg>
      </pc:sldChg>
      <pc:sldChg chg="modSp mod">
        <pc:chgData name="Kayla Ellsworth" userId="20212631741_tp_box_2" providerId="OAuth2" clId="{E606CA68-DCC9-4AC4-A93A-51A2A1C60777}" dt="2024-10-03T18:44:46.541" v="1037" actId="207"/>
        <pc:sldMkLst>
          <pc:docMk/>
          <pc:sldMk cId="3163392854" sldId="276"/>
        </pc:sldMkLst>
        <pc:spChg chg="mod">
          <ac:chgData name="Kayla Ellsworth" userId="20212631741_tp_box_2" providerId="OAuth2" clId="{E606CA68-DCC9-4AC4-A93A-51A2A1C60777}" dt="2024-10-03T18:30:29.818" v="919" actId="20577"/>
          <ac:spMkLst>
            <pc:docMk/>
            <pc:sldMk cId="3163392854" sldId="276"/>
            <ac:spMk id="6" creationId="{2D3BD102-D3E9-756D-1266-01E399847210}"/>
          </ac:spMkLst>
        </pc:spChg>
        <pc:spChg chg="mod">
          <ac:chgData name="Kayla Ellsworth" userId="20212631741_tp_box_2" providerId="OAuth2" clId="{E606CA68-DCC9-4AC4-A93A-51A2A1C60777}" dt="2024-10-03T18:44:46.541" v="1037" actId="207"/>
          <ac:spMkLst>
            <pc:docMk/>
            <pc:sldMk cId="3163392854" sldId="276"/>
            <ac:spMk id="13" creationId="{1066C253-EBA8-6F2F-6A5B-803834E6C0E1}"/>
          </ac:spMkLst>
        </pc:spChg>
        <pc:spChg chg="mod">
          <ac:chgData name="Kayla Ellsworth" userId="20212631741_tp_box_2" providerId="OAuth2" clId="{E606CA68-DCC9-4AC4-A93A-51A2A1C60777}" dt="2024-10-03T18:31:54.519" v="967" actId="1076"/>
          <ac:spMkLst>
            <pc:docMk/>
            <pc:sldMk cId="3163392854" sldId="276"/>
            <ac:spMk id="18" creationId="{E6AF10D7-2928-AF90-572A-2CB4D87DADEF}"/>
          </ac:spMkLst>
        </pc:spChg>
        <pc:spChg chg="mod">
          <ac:chgData name="Kayla Ellsworth" userId="20212631741_tp_box_2" providerId="OAuth2" clId="{E606CA68-DCC9-4AC4-A93A-51A2A1C60777}" dt="2024-10-03T18:44:26.438" v="1033" actId="122"/>
          <ac:spMkLst>
            <pc:docMk/>
            <pc:sldMk cId="3163392854" sldId="276"/>
            <ac:spMk id="21" creationId="{3BA43E74-1594-CEFB-1E1F-A25330E10961}"/>
          </ac:spMkLst>
        </pc:spChg>
        <pc:graphicFrameChg chg="modGraphic">
          <ac:chgData name="Kayla Ellsworth" userId="20212631741_tp_box_2" providerId="OAuth2" clId="{E606CA68-DCC9-4AC4-A93A-51A2A1C60777}" dt="2024-10-03T18:44:35.712" v="1034" actId="207"/>
          <ac:graphicFrameMkLst>
            <pc:docMk/>
            <pc:sldMk cId="3163392854" sldId="276"/>
            <ac:graphicFrameMk id="5" creationId="{44AC6100-1A44-3A89-B1ED-BF653D589C52}"/>
          </ac:graphicFrameMkLst>
        </pc:graphicFrameChg>
        <pc:graphicFrameChg chg="modGraphic">
          <ac:chgData name="Kayla Ellsworth" userId="20212631741_tp_box_2" providerId="OAuth2" clId="{E606CA68-DCC9-4AC4-A93A-51A2A1C60777}" dt="2024-10-03T18:34:26.635" v="1019" actId="20577"/>
          <ac:graphicFrameMkLst>
            <pc:docMk/>
            <pc:sldMk cId="3163392854" sldId="276"/>
            <ac:graphicFrameMk id="14" creationId="{0EC7E710-7F1D-5459-7EA2-484385234FDD}"/>
          </ac:graphicFrameMkLst>
        </pc:graphicFrameChg>
        <pc:graphicFrameChg chg="modGraphic">
          <ac:chgData name="Kayla Ellsworth" userId="20212631741_tp_box_2" providerId="OAuth2" clId="{E606CA68-DCC9-4AC4-A93A-51A2A1C60777}" dt="2024-10-03T18:44:40.338" v="1035" actId="207"/>
          <ac:graphicFrameMkLst>
            <pc:docMk/>
            <pc:sldMk cId="3163392854" sldId="276"/>
            <ac:graphicFrameMk id="23" creationId="{7E5E0963-5B0B-7BA2-0996-E7621FFB14D5}"/>
          </ac:graphicFrameMkLst>
        </pc:graphicFrameChg>
        <pc:graphicFrameChg chg="modGraphic">
          <ac:chgData name="Kayla Ellsworth" userId="20212631741_tp_box_2" providerId="OAuth2" clId="{E606CA68-DCC9-4AC4-A93A-51A2A1C60777}" dt="2024-10-03T18:44:43.776" v="1036" actId="207"/>
          <ac:graphicFrameMkLst>
            <pc:docMk/>
            <pc:sldMk cId="3163392854" sldId="276"/>
            <ac:graphicFrameMk id="25" creationId="{C0BB7DBC-0D00-9F6C-6906-2D2342645D6D}"/>
          </ac:graphicFrameMkLst>
        </pc:graphicFrameChg>
      </pc:sldChg>
      <pc:sldChg chg="modSp mod">
        <pc:chgData name="Kayla Ellsworth" userId="20212631741_tp_box_2" providerId="OAuth2" clId="{E606CA68-DCC9-4AC4-A93A-51A2A1C60777}" dt="2024-10-03T18:25:20.029" v="751" actId="20577"/>
        <pc:sldMkLst>
          <pc:docMk/>
          <pc:sldMk cId="2057912452" sldId="279"/>
        </pc:sldMkLst>
        <pc:spChg chg="mod">
          <ac:chgData name="Kayla Ellsworth" userId="20212631741_tp_box_2" providerId="OAuth2" clId="{E606CA68-DCC9-4AC4-A93A-51A2A1C60777}" dt="2024-10-03T18:17:21.953" v="346" actId="20577"/>
          <ac:spMkLst>
            <pc:docMk/>
            <pc:sldMk cId="2057912452" sldId="279"/>
            <ac:spMk id="6" creationId="{2D3BD102-D3E9-756D-1266-01E399847210}"/>
          </ac:spMkLst>
        </pc:spChg>
        <pc:spChg chg="mod">
          <ac:chgData name="Kayla Ellsworth" userId="20212631741_tp_box_2" providerId="OAuth2" clId="{E606CA68-DCC9-4AC4-A93A-51A2A1C60777}" dt="2024-10-03T18:25:20.029" v="751" actId="20577"/>
          <ac:spMkLst>
            <pc:docMk/>
            <pc:sldMk cId="2057912452" sldId="279"/>
            <ac:spMk id="14" creationId="{2D56B1D2-425F-09B0-027F-6DBC214CE862}"/>
          </ac:spMkLst>
        </pc:spChg>
      </pc:sldChg>
      <pc:sldChg chg="modSp mod">
        <pc:chgData name="Kayla Ellsworth" userId="20212631741_tp_box_2" providerId="OAuth2" clId="{E606CA68-DCC9-4AC4-A93A-51A2A1C60777}" dt="2024-10-03T18:45:04.430" v="1047" actId="20577"/>
        <pc:sldMkLst>
          <pc:docMk/>
          <pc:sldMk cId="3822673400" sldId="282"/>
        </pc:sldMkLst>
        <pc:spChg chg="mod">
          <ac:chgData name="Kayla Ellsworth" userId="20212631741_tp_box_2" providerId="OAuth2" clId="{E606CA68-DCC9-4AC4-A93A-51A2A1C60777}" dt="2024-10-03T18:45:04.430" v="1047" actId="20577"/>
          <ac:spMkLst>
            <pc:docMk/>
            <pc:sldMk cId="3822673400" sldId="282"/>
            <ac:spMk id="6" creationId="{2D3BD102-D3E9-756D-1266-01E399847210}"/>
          </ac:spMkLst>
        </pc:spChg>
      </pc:sldChg>
    </pc:docChg>
  </pc:docChgLst>
  <pc:docChgLst>
    <pc:chgData name="Kayla Ellsworth" userId="20212631741_tp_box_2" providerId="OAuth2" clId="{90BDFDA8-649B-4A61-AB01-7EA884919E32}"/>
    <pc:docChg chg="custSel addSld modSld">
      <pc:chgData name="Kayla Ellsworth" userId="20212631741_tp_box_2" providerId="OAuth2" clId="{90BDFDA8-649B-4A61-AB01-7EA884919E32}" dt="2024-10-04T13:47:25.264" v="12" actId="208"/>
      <pc:docMkLst>
        <pc:docMk/>
      </pc:docMkLst>
      <pc:sldChg chg="addSp delSp modSp add mod">
        <pc:chgData name="Kayla Ellsworth" userId="20212631741_tp_box_2" providerId="OAuth2" clId="{90BDFDA8-649B-4A61-AB01-7EA884919E32}" dt="2024-10-04T13:47:25.264" v="12" actId="208"/>
        <pc:sldMkLst>
          <pc:docMk/>
          <pc:sldMk cId="3707049565" sldId="281"/>
        </pc:sldMkLst>
        <pc:spChg chg="mod">
          <ac:chgData name="Kayla Ellsworth" userId="20212631741_tp_box_2" providerId="OAuth2" clId="{90BDFDA8-649B-4A61-AB01-7EA884919E32}" dt="2024-10-04T13:47:10.645" v="5" actId="20577"/>
          <ac:spMkLst>
            <pc:docMk/>
            <pc:sldMk cId="3707049565" sldId="281"/>
            <ac:spMk id="9" creationId="{8A125ADB-04AD-4813-17DE-956DC7D8E0DC}"/>
          </ac:spMkLst>
        </pc:spChg>
        <pc:picChg chg="del">
          <ac:chgData name="Kayla Ellsworth" userId="20212631741_tp_box_2" providerId="OAuth2" clId="{90BDFDA8-649B-4A61-AB01-7EA884919E32}" dt="2024-10-04T13:47:11.983" v="6" actId="478"/>
          <ac:picMkLst>
            <pc:docMk/>
            <pc:sldMk cId="3707049565" sldId="281"/>
            <ac:picMk id="11" creationId="{F5ED3A75-2537-8ABA-E976-33FAA94381DE}"/>
          </ac:picMkLst>
        </pc:picChg>
        <pc:picChg chg="add mod">
          <ac:chgData name="Kayla Ellsworth" userId="20212631741_tp_box_2" providerId="OAuth2" clId="{90BDFDA8-649B-4A61-AB01-7EA884919E32}" dt="2024-10-04T13:47:25.264" v="12" actId="208"/>
          <ac:picMkLst>
            <pc:docMk/>
            <pc:sldMk cId="3707049565" sldId="281"/>
            <ac:picMk id="13" creationId="{EDA4D4FF-CF18-305B-1E4C-DD241990CC58}"/>
          </ac:picMkLst>
        </pc:picChg>
      </pc:sldChg>
    </pc:docChg>
  </pc:docChgLst>
  <pc:docChgLst>
    <pc:chgData userId="18560327804_tp_box_2" providerId="OAuth2" clId="{9EA525F3-99B3-4F6A-89DD-233FE52A80FE}"/>
    <pc:docChg chg="undo custSel modSld">
      <pc:chgData name="" userId="18560327804_tp_box_2" providerId="OAuth2" clId="{9EA525F3-99B3-4F6A-89DD-233FE52A80FE}" dt="2024-11-21T21:32:45.074" v="392" actId="20577"/>
      <pc:docMkLst>
        <pc:docMk/>
      </pc:docMkLst>
      <pc:sldChg chg="addSp modSp mod">
        <pc:chgData name="" userId="18560327804_tp_box_2" providerId="OAuth2" clId="{9EA525F3-99B3-4F6A-89DD-233FE52A80FE}" dt="2024-11-21T21:32:45.074" v="392" actId="20577"/>
        <pc:sldMkLst>
          <pc:docMk/>
          <pc:sldMk cId="3437514211" sldId="271"/>
        </pc:sldMkLst>
        <pc:spChg chg="add mod">
          <ac:chgData name="" userId="18560327804_tp_box_2" providerId="OAuth2" clId="{9EA525F3-99B3-4F6A-89DD-233FE52A80FE}" dt="2024-11-21T21:32:45.074" v="392" actId="20577"/>
          <ac:spMkLst>
            <pc:docMk/>
            <pc:sldMk cId="3437514211" sldId="271"/>
            <ac:spMk id="3" creationId="{03D4EB3B-0533-0FCB-BCFE-D5DEE8F91E44}"/>
          </ac:spMkLst>
        </pc:spChg>
        <pc:spChg chg="mod">
          <ac:chgData name="" userId="18560327804_tp_box_2" providerId="OAuth2" clId="{9EA525F3-99B3-4F6A-89DD-233FE52A80FE}" dt="2024-11-21T21:29:00.647" v="262" actId="1076"/>
          <ac:spMkLst>
            <pc:docMk/>
            <pc:sldMk cId="3437514211" sldId="271"/>
            <ac:spMk id="16" creationId="{29E26A5A-0F33-7523-9114-D991C60C7BEF}"/>
          </ac:spMkLst>
        </pc:spChg>
      </pc:sldChg>
    </pc:docChg>
  </pc:docChgLst>
  <pc:docChgLst>
    <pc:chgData name="Kayla Ellsworth" userId="20212631741_tp_box_2" providerId="OAuth2" clId="{84A7B0A6-50BE-4816-B196-B2EE4981F7E8}"/>
    <pc:docChg chg="custSel addSld modSld">
      <pc:chgData name="Kayla Ellsworth" userId="20212631741_tp_box_2" providerId="OAuth2" clId="{84A7B0A6-50BE-4816-B196-B2EE4981F7E8}" dt="2024-10-04T15:14:37.554" v="241" actId="255"/>
      <pc:docMkLst>
        <pc:docMk/>
      </pc:docMkLst>
      <pc:sldChg chg="modSp mod">
        <pc:chgData name="Kayla Ellsworth" userId="20212631741_tp_box_2" providerId="OAuth2" clId="{84A7B0A6-50BE-4816-B196-B2EE4981F7E8}" dt="2024-10-04T15:14:37.554" v="241" actId="255"/>
        <pc:sldMkLst>
          <pc:docMk/>
          <pc:sldMk cId="3163392854" sldId="276"/>
        </pc:sldMkLst>
        <pc:spChg chg="mod">
          <ac:chgData name="Kayla Ellsworth" userId="20212631741_tp_box_2" providerId="OAuth2" clId="{84A7B0A6-50BE-4816-B196-B2EE4981F7E8}" dt="2024-10-04T15:14:21.624" v="238" actId="1076"/>
          <ac:spMkLst>
            <pc:docMk/>
            <pc:sldMk cId="3163392854" sldId="276"/>
            <ac:spMk id="21" creationId="{3BA43E74-1594-CEFB-1E1F-A25330E10961}"/>
          </ac:spMkLst>
        </pc:spChg>
        <pc:spChg chg="mod">
          <ac:chgData name="Kayla Ellsworth" userId="20212631741_tp_box_2" providerId="OAuth2" clId="{84A7B0A6-50BE-4816-B196-B2EE4981F7E8}" dt="2024-10-04T15:14:18.946" v="237" actId="1076"/>
          <ac:spMkLst>
            <pc:docMk/>
            <pc:sldMk cId="3163392854" sldId="276"/>
            <ac:spMk id="24" creationId="{7922F23A-6D84-68F3-235C-3D68804A3B77}"/>
          </ac:spMkLst>
        </pc:spChg>
        <pc:graphicFrameChg chg="modGraphic">
          <ac:chgData name="Kayla Ellsworth" userId="20212631741_tp_box_2" providerId="OAuth2" clId="{84A7B0A6-50BE-4816-B196-B2EE4981F7E8}" dt="2024-10-04T15:14:37.554" v="241" actId="255"/>
          <ac:graphicFrameMkLst>
            <pc:docMk/>
            <pc:sldMk cId="3163392854" sldId="276"/>
            <ac:graphicFrameMk id="5" creationId="{44AC6100-1A44-3A89-B1ED-BF653D589C52}"/>
          </ac:graphicFrameMkLst>
        </pc:graphicFrameChg>
        <pc:graphicFrameChg chg="mod">
          <ac:chgData name="Kayla Ellsworth" userId="20212631741_tp_box_2" providerId="OAuth2" clId="{84A7B0A6-50BE-4816-B196-B2EE4981F7E8}" dt="2024-10-04T15:14:15.358" v="236" actId="1076"/>
          <ac:graphicFrameMkLst>
            <pc:docMk/>
            <pc:sldMk cId="3163392854" sldId="276"/>
            <ac:graphicFrameMk id="23" creationId="{7E5E0963-5B0B-7BA2-0996-E7621FFB14D5}"/>
          </ac:graphicFrameMkLst>
        </pc:graphicFrameChg>
      </pc:sldChg>
      <pc:sldChg chg="modSp mod">
        <pc:chgData name="Kayla Ellsworth" userId="20212631741_tp_box_2" providerId="OAuth2" clId="{84A7B0A6-50BE-4816-B196-B2EE4981F7E8}" dt="2024-10-04T15:12:37.250" v="39" actId="208"/>
        <pc:sldMkLst>
          <pc:docMk/>
          <pc:sldMk cId="4147702949" sldId="280"/>
        </pc:sldMkLst>
        <pc:picChg chg="mod">
          <ac:chgData name="Kayla Ellsworth" userId="20212631741_tp_box_2" providerId="OAuth2" clId="{84A7B0A6-50BE-4816-B196-B2EE4981F7E8}" dt="2024-10-04T15:12:37.250" v="39" actId="208"/>
          <ac:picMkLst>
            <pc:docMk/>
            <pc:sldMk cId="4147702949" sldId="280"/>
            <ac:picMk id="11" creationId="{F5ED3A75-2537-8ABA-E976-33FAA94381DE}"/>
          </ac:picMkLst>
        </pc:picChg>
      </pc:sldChg>
      <pc:sldChg chg="addSp delSp modSp add mod">
        <pc:chgData name="Kayla Ellsworth" userId="20212631741_tp_box_2" providerId="OAuth2" clId="{84A7B0A6-50BE-4816-B196-B2EE4981F7E8}" dt="2024-10-04T15:12:28.583" v="38" actId="208"/>
        <pc:sldMkLst>
          <pc:docMk/>
          <pc:sldMk cId="1316278829" sldId="282"/>
        </pc:sldMkLst>
        <pc:spChg chg="mod">
          <ac:chgData name="Kayla Ellsworth" userId="20212631741_tp_box_2" providerId="OAuth2" clId="{84A7B0A6-50BE-4816-B196-B2EE4981F7E8}" dt="2024-10-04T15:11:48.884" v="28" actId="20577"/>
          <ac:spMkLst>
            <pc:docMk/>
            <pc:sldMk cId="1316278829" sldId="282"/>
            <ac:spMk id="9" creationId="{8A125ADB-04AD-4813-17DE-956DC7D8E0DC}"/>
          </ac:spMkLst>
        </pc:spChg>
        <pc:graphicFrameChg chg="add del mod">
          <ac:chgData name="Kayla Ellsworth" userId="20212631741_tp_box_2" providerId="OAuth2" clId="{84A7B0A6-50BE-4816-B196-B2EE4981F7E8}" dt="2024-10-04T15:12:06.686" v="34" actId="478"/>
          <ac:graphicFrameMkLst>
            <pc:docMk/>
            <pc:sldMk cId="1316278829" sldId="282"/>
            <ac:graphicFrameMk id="5" creationId="{CFCF67A5-1137-7BA5-3C5B-E493F39E77DE}"/>
          </ac:graphicFrameMkLst>
        </pc:graphicFrameChg>
        <pc:picChg chg="del">
          <ac:chgData name="Kayla Ellsworth" userId="20212631741_tp_box_2" providerId="OAuth2" clId="{84A7B0A6-50BE-4816-B196-B2EE4981F7E8}" dt="2024-10-04T15:11:50.949" v="29" actId="478"/>
          <ac:picMkLst>
            <pc:docMk/>
            <pc:sldMk cId="1316278829" sldId="282"/>
            <ac:picMk id="11" creationId="{F5ED3A75-2537-8ABA-E976-33FAA94381DE}"/>
          </ac:picMkLst>
        </pc:picChg>
        <pc:picChg chg="add mod">
          <ac:chgData name="Kayla Ellsworth" userId="20212631741_tp_box_2" providerId="OAuth2" clId="{84A7B0A6-50BE-4816-B196-B2EE4981F7E8}" dt="2024-10-04T15:12:28.583" v="38" actId="208"/>
          <ac:picMkLst>
            <pc:docMk/>
            <pc:sldMk cId="1316278829" sldId="282"/>
            <ac:picMk id="14" creationId="{578881CA-1177-DA4C-3932-645AFB26EBD9}"/>
          </ac:picMkLst>
        </pc:picChg>
      </pc:sldChg>
    </pc:docChg>
  </pc:docChgLst>
  <pc:docChgLst>
    <pc:chgData userId="18560327804_tp_box_2" providerId="OAuth2" clId="{C69B4E6A-7825-416E-9543-D2D9B662C78E}"/>
    <pc:docChg chg="undo custSel delSld modSld">
      <pc:chgData name="" userId="18560327804_tp_box_2" providerId="OAuth2" clId="{C69B4E6A-7825-416E-9543-D2D9B662C78E}" dt="2024-10-03T19:17:10.708" v="94" actId="20577"/>
      <pc:docMkLst>
        <pc:docMk/>
      </pc:docMkLst>
      <pc:sldChg chg="modSp mod">
        <pc:chgData name="" userId="18560327804_tp_box_2" providerId="OAuth2" clId="{C69B4E6A-7825-416E-9543-D2D9B662C78E}" dt="2024-10-03T19:17:10.708" v="94" actId="20577"/>
        <pc:sldMkLst>
          <pc:docMk/>
          <pc:sldMk cId="2909073626" sldId="270"/>
        </pc:sldMkLst>
        <pc:spChg chg="mod">
          <ac:chgData name="" userId="18560327804_tp_box_2" providerId="OAuth2" clId="{C69B4E6A-7825-416E-9543-D2D9B662C78E}" dt="2024-10-03T19:06:57.323" v="54" actId="20577"/>
          <ac:spMkLst>
            <pc:docMk/>
            <pc:sldMk cId="2909073626" sldId="270"/>
            <ac:spMk id="6" creationId="{2D3BD102-D3E9-756D-1266-01E399847210}"/>
          </ac:spMkLst>
        </pc:spChg>
        <pc:spChg chg="mod">
          <ac:chgData name="" userId="18560327804_tp_box_2" providerId="OAuth2" clId="{C69B4E6A-7825-416E-9543-D2D9B662C78E}" dt="2024-10-03T19:17:10.708" v="94" actId="20577"/>
          <ac:spMkLst>
            <pc:docMk/>
            <pc:sldMk cId="2909073626" sldId="270"/>
            <ac:spMk id="14" creationId="{2D56B1D2-425F-09B0-027F-6DBC214CE862}"/>
          </ac:spMkLst>
        </pc:spChg>
      </pc:sldChg>
      <pc:sldChg chg="modSp mod">
        <pc:chgData name="" userId="18560327804_tp_box_2" providerId="OAuth2" clId="{C69B4E6A-7825-416E-9543-D2D9B662C78E}" dt="2024-10-03T19:07:56.517" v="59" actId="6549"/>
        <pc:sldMkLst>
          <pc:docMk/>
          <pc:sldMk cId="2057912452" sldId="279"/>
        </pc:sldMkLst>
        <pc:spChg chg="mod">
          <ac:chgData name="" userId="18560327804_tp_box_2" providerId="OAuth2" clId="{C69B4E6A-7825-416E-9543-D2D9B662C78E}" dt="2024-10-03T19:07:56.517" v="59" actId="6549"/>
          <ac:spMkLst>
            <pc:docMk/>
            <pc:sldMk cId="2057912452" sldId="279"/>
            <ac:spMk id="14" creationId="{2D56B1D2-425F-09B0-027F-6DBC214CE862}"/>
          </ac:spMkLst>
        </pc:spChg>
        <pc:picChg chg="mod">
          <ac:chgData name="" userId="18560327804_tp_box_2" providerId="OAuth2" clId="{C69B4E6A-7825-416E-9543-D2D9B662C78E}" dt="2024-10-03T19:06:23.137" v="26" actId="1076"/>
          <ac:picMkLst>
            <pc:docMk/>
            <pc:sldMk cId="2057912452" sldId="279"/>
            <ac:picMk id="3" creationId="{B97ADDDA-9680-FB91-DFFB-A58AED2A593D}"/>
          </ac:picMkLst>
        </pc:picChg>
      </pc:sldChg>
      <pc:sldChg chg="del">
        <pc:chgData name="" userId="18560327804_tp_box_2" providerId="OAuth2" clId="{C69B4E6A-7825-416E-9543-D2D9B662C78E}" dt="2024-10-03T19:07:23.712" v="55" actId="2696"/>
        <pc:sldMkLst>
          <pc:docMk/>
          <pc:sldMk cId="3822673400" sldId="282"/>
        </pc:sldMkLst>
      </pc:sldChg>
    </pc:docChg>
  </pc:docChgLst>
  <pc:docChgLst>
    <pc:chgData userId="18560327804_tp_box_2" providerId="OAuth2" clId="{DA6CC8CD-5BD0-49AB-8C1C-482DE66451F1}"/>
    <pc:docChg chg="undo custSel addSld modSld">
      <pc:chgData name="" userId="18560327804_tp_box_2" providerId="OAuth2" clId="{DA6CC8CD-5BD0-49AB-8C1C-482DE66451F1}" dt="2024-10-08T18:27:43.658" v="1544" actId="1076"/>
      <pc:docMkLst>
        <pc:docMk/>
      </pc:docMkLst>
      <pc:sldChg chg="modSp mod">
        <pc:chgData name="" userId="18560327804_tp_box_2" providerId="OAuth2" clId="{DA6CC8CD-5BD0-49AB-8C1C-482DE66451F1}" dt="2024-10-08T17:59:04.127" v="204" actId="20577"/>
        <pc:sldMkLst>
          <pc:docMk/>
          <pc:sldMk cId="2909073626" sldId="270"/>
        </pc:sldMkLst>
        <pc:spChg chg="mod">
          <ac:chgData name="" userId="18560327804_tp_box_2" providerId="OAuth2" clId="{DA6CC8CD-5BD0-49AB-8C1C-482DE66451F1}" dt="2024-10-08T17:59:04.127" v="204" actId="20577"/>
          <ac:spMkLst>
            <pc:docMk/>
            <pc:sldMk cId="2909073626" sldId="270"/>
            <ac:spMk id="14" creationId="{2D56B1D2-425F-09B0-027F-6DBC214CE862}"/>
          </ac:spMkLst>
        </pc:spChg>
        <pc:picChg chg="mod">
          <ac:chgData name="" userId="18560327804_tp_box_2" providerId="OAuth2" clId="{DA6CC8CD-5BD0-49AB-8C1C-482DE66451F1}" dt="2024-10-08T17:55:32.538" v="2" actId="1076"/>
          <ac:picMkLst>
            <pc:docMk/>
            <pc:sldMk cId="2909073626" sldId="270"/>
            <ac:picMk id="11" creationId="{777EDFA6-7937-F108-04F2-169D34783BB3}"/>
          </ac:picMkLst>
        </pc:picChg>
      </pc:sldChg>
      <pc:sldChg chg="modSp mod">
        <pc:chgData name="" userId="18560327804_tp_box_2" providerId="OAuth2" clId="{DA6CC8CD-5BD0-49AB-8C1C-482DE66451F1}" dt="2024-10-08T18:07:09.421" v="411" actId="14734"/>
        <pc:sldMkLst>
          <pc:docMk/>
          <pc:sldMk cId="3163392854" sldId="276"/>
        </pc:sldMkLst>
        <pc:graphicFrameChg chg="mod modGraphic">
          <ac:chgData name="" userId="18560327804_tp_box_2" providerId="OAuth2" clId="{DA6CC8CD-5BD0-49AB-8C1C-482DE66451F1}" dt="2024-10-08T18:05:16.057" v="398"/>
          <ac:graphicFrameMkLst>
            <pc:docMk/>
            <pc:sldMk cId="3163392854" sldId="276"/>
            <ac:graphicFrameMk id="5" creationId="{44AC6100-1A44-3A89-B1ED-BF653D589C52}"/>
          </ac:graphicFrameMkLst>
        </pc:graphicFrameChg>
        <pc:graphicFrameChg chg="modGraphic">
          <ac:chgData name="" userId="18560327804_tp_box_2" providerId="OAuth2" clId="{DA6CC8CD-5BD0-49AB-8C1C-482DE66451F1}" dt="2024-10-08T18:07:09.421" v="411" actId="14734"/>
          <ac:graphicFrameMkLst>
            <pc:docMk/>
            <pc:sldMk cId="3163392854" sldId="276"/>
            <ac:graphicFrameMk id="23" creationId="{7E5E0963-5B0B-7BA2-0996-E7621FFB14D5}"/>
          </ac:graphicFrameMkLst>
        </pc:graphicFrameChg>
      </pc:sldChg>
      <pc:sldChg chg="addSp modSp mod">
        <pc:chgData name="" userId="18560327804_tp_box_2" providerId="OAuth2" clId="{DA6CC8CD-5BD0-49AB-8C1C-482DE66451F1}" dt="2024-10-08T18:02:17.350" v="214" actId="1076"/>
        <pc:sldMkLst>
          <pc:docMk/>
          <pc:sldMk cId="1316278829" sldId="282"/>
        </pc:sldMkLst>
        <pc:picChg chg="add mod">
          <ac:chgData name="" userId="18560327804_tp_box_2" providerId="OAuth2" clId="{DA6CC8CD-5BD0-49AB-8C1C-482DE66451F1}" dt="2024-10-08T18:02:17.350" v="214" actId="1076"/>
          <ac:picMkLst>
            <pc:docMk/>
            <pc:sldMk cId="1316278829" sldId="282"/>
            <ac:picMk id="11" creationId="{FFBEB24C-5107-80A5-E28E-7C86E21148AF}"/>
          </ac:picMkLst>
        </pc:picChg>
      </pc:sldChg>
      <pc:sldChg chg="addSp delSp modSp add mod">
        <pc:chgData name="" userId="18560327804_tp_box_2" providerId="OAuth2" clId="{DA6CC8CD-5BD0-49AB-8C1C-482DE66451F1}" dt="2024-10-08T18:27:43.658" v="1544" actId="1076"/>
        <pc:sldMkLst>
          <pc:docMk/>
          <pc:sldMk cId="4222540703" sldId="284"/>
        </pc:sldMkLst>
        <pc:spChg chg="add del mod">
          <ac:chgData name="" userId="18560327804_tp_box_2" providerId="OAuth2" clId="{DA6CC8CD-5BD0-49AB-8C1C-482DE66451F1}" dt="2024-10-08T18:21:13.225" v="1115" actId="478"/>
          <ac:spMkLst>
            <pc:docMk/>
            <pc:sldMk cId="4222540703" sldId="284"/>
            <ac:spMk id="5" creationId="{2017252E-920E-C4B7-E0A7-6D9FD70DCB21}"/>
          </ac:spMkLst>
        </pc:spChg>
        <pc:spChg chg="mod">
          <ac:chgData name="" userId="18560327804_tp_box_2" providerId="OAuth2" clId="{DA6CC8CD-5BD0-49AB-8C1C-482DE66451F1}" dt="2024-10-08T18:22:12.215" v="1156" actId="20577"/>
          <ac:spMkLst>
            <pc:docMk/>
            <pc:sldMk cId="4222540703" sldId="284"/>
            <ac:spMk id="9" creationId="{8A125ADB-04AD-4813-17DE-956DC7D8E0DC}"/>
          </ac:spMkLst>
        </pc:spChg>
        <pc:spChg chg="add mod">
          <ac:chgData name="" userId="18560327804_tp_box_2" providerId="OAuth2" clId="{DA6CC8CD-5BD0-49AB-8C1C-482DE66451F1}" dt="2024-10-08T18:10:53.111" v="432" actId="20577"/>
          <ac:spMkLst>
            <pc:docMk/>
            <pc:sldMk cId="4222540703" sldId="284"/>
            <ac:spMk id="11" creationId="{32A5B2A2-7809-41CD-04AF-FB6567B5E6C2}"/>
          </ac:spMkLst>
        </pc:spChg>
        <pc:spChg chg="add mod">
          <ac:chgData name="" userId="18560327804_tp_box_2" providerId="OAuth2" clId="{DA6CC8CD-5BD0-49AB-8C1C-482DE66451F1}" dt="2024-10-08T18:20:39.071" v="1108" actId="20577"/>
          <ac:spMkLst>
            <pc:docMk/>
            <pc:sldMk cId="4222540703" sldId="284"/>
            <ac:spMk id="14" creationId="{E3CEEB3A-AC5B-F9CC-9DF0-A54F63D7ED0B}"/>
          </ac:spMkLst>
        </pc:spChg>
        <pc:spChg chg="mod">
          <ac:chgData name="" userId="18560327804_tp_box_2" providerId="OAuth2" clId="{DA6CC8CD-5BD0-49AB-8C1C-482DE66451F1}" dt="2024-10-08T18:19:56.606" v="1101" actId="14100"/>
          <ac:spMkLst>
            <pc:docMk/>
            <pc:sldMk cId="4222540703" sldId="284"/>
            <ac:spMk id="16" creationId="{29E26A5A-0F33-7523-9114-D991C60C7BEF}"/>
          </ac:spMkLst>
        </pc:spChg>
        <pc:spChg chg="add del mod">
          <ac:chgData name="" userId="18560327804_tp_box_2" providerId="OAuth2" clId="{DA6CC8CD-5BD0-49AB-8C1C-482DE66451F1}" dt="2024-10-08T18:27:43.658" v="1544" actId="1076"/>
          <ac:spMkLst>
            <pc:docMk/>
            <pc:sldMk cId="4222540703" sldId="284"/>
            <ac:spMk id="17" creationId="{30C0B952-44DB-2EF1-6DE3-487E3BCD15EE}"/>
          </ac:spMkLst>
        </pc:spChg>
        <pc:spChg chg="del">
          <ac:chgData name="" userId="18560327804_tp_box_2" providerId="OAuth2" clId="{DA6CC8CD-5BD0-49AB-8C1C-482DE66451F1}" dt="2024-10-08T18:10:00.453" v="413" actId="478"/>
          <ac:spMkLst>
            <pc:docMk/>
            <pc:sldMk cId="4222540703" sldId="284"/>
            <ac:spMk id="20" creationId="{24CEC7E1-3BC7-40BB-EC50-F193878AB185}"/>
          </ac:spMkLst>
        </pc:spChg>
        <pc:spChg chg="add del mod">
          <ac:chgData name="" userId="18560327804_tp_box_2" providerId="OAuth2" clId="{DA6CC8CD-5BD0-49AB-8C1C-482DE66451F1}" dt="2024-10-08T18:10:31.569" v="430"/>
          <ac:spMkLst>
            <pc:docMk/>
            <pc:sldMk cId="4222540703" sldId="284"/>
            <ac:spMk id="21" creationId="{78CC90D1-EBF9-3559-0A43-3480A1FED690}"/>
          </ac:spMkLst>
        </pc:spChg>
        <pc:picChg chg="add del">
          <ac:chgData name="" userId="18560327804_tp_box_2" providerId="OAuth2" clId="{DA6CC8CD-5BD0-49AB-8C1C-482DE66451F1}" dt="2024-10-08T18:10:18.036" v="421" actId="478"/>
          <ac:picMkLst>
            <pc:docMk/>
            <pc:sldMk cId="4222540703" sldId="284"/>
            <ac:picMk id="13" creationId="{09CD120A-0067-A773-740C-0E5A76093836}"/>
          </ac:picMkLst>
        </pc:picChg>
        <pc:picChg chg="add del">
          <ac:chgData name="" userId="18560327804_tp_box_2" providerId="OAuth2" clId="{DA6CC8CD-5BD0-49AB-8C1C-482DE66451F1}" dt="2024-10-08T18:10:17.530" v="420" actId="478"/>
          <ac:picMkLst>
            <pc:docMk/>
            <pc:sldMk cId="4222540703" sldId="284"/>
            <ac:picMk id="19" creationId="{7955C982-3734-B685-197E-D95715EEFE86}"/>
          </ac:picMkLst>
        </pc:picChg>
        <pc:picChg chg="add del">
          <ac:chgData name="" userId="18560327804_tp_box_2" providerId="OAuth2" clId="{DA6CC8CD-5BD0-49AB-8C1C-482DE66451F1}" dt="2024-10-08T18:11:14.745" v="433" actId="478"/>
          <ac:picMkLst>
            <pc:docMk/>
            <pc:sldMk cId="4222540703" sldId="284"/>
            <ac:picMk id="2049" creationId="{48A6C5DC-AB91-8EF6-C9D5-A60846228A3E}"/>
          </ac:picMkLst>
        </pc:picChg>
      </pc:sldChg>
    </pc:docChg>
  </pc:docChgLst>
  <pc:docChgLst>
    <pc:chgData userId="18560327804_tp_box_2" providerId="OAuth2" clId="{6D706CB8-5348-407F-9639-03D82A5DA7C4}"/>
    <pc:docChg chg="undo custSel modSld">
      <pc:chgData name="" userId="18560327804_tp_box_2" providerId="OAuth2" clId="{6D706CB8-5348-407F-9639-03D82A5DA7C4}" dt="2024-10-28T13:35:06.365" v="198" actId="1076"/>
      <pc:docMkLst>
        <pc:docMk/>
      </pc:docMkLst>
      <pc:sldChg chg="modSp mod">
        <pc:chgData name="" userId="18560327804_tp_box_2" providerId="OAuth2" clId="{6D706CB8-5348-407F-9639-03D82A5DA7C4}" dt="2024-10-28T13:28:52.791" v="22" actId="20577"/>
        <pc:sldMkLst>
          <pc:docMk/>
          <pc:sldMk cId="394333650" sldId="256"/>
        </pc:sldMkLst>
        <pc:spChg chg="mod">
          <ac:chgData name="" userId="18560327804_tp_box_2" providerId="OAuth2" clId="{6D706CB8-5348-407F-9639-03D82A5DA7C4}" dt="2024-10-28T13:28:52.791" v="22" actId="20577"/>
          <ac:spMkLst>
            <pc:docMk/>
            <pc:sldMk cId="394333650" sldId="256"/>
            <ac:spMk id="4" creationId="{53AC94DC-A49B-51D4-CFBF-4EBB0A368BCB}"/>
          </ac:spMkLst>
        </pc:spChg>
      </pc:sldChg>
      <pc:sldChg chg="modSp mod">
        <pc:chgData name="" userId="18560327804_tp_box_2" providerId="OAuth2" clId="{6D706CB8-5348-407F-9639-03D82A5DA7C4}" dt="2024-10-28T13:29:36.230" v="62" actId="20577"/>
        <pc:sldMkLst>
          <pc:docMk/>
          <pc:sldMk cId="2909073626" sldId="270"/>
        </pc:sldMkLst>
        <pc:spChg chg="mod">
          <ac:chgData name="" userId="18560327804_tp_box_2" providerId="OAuth2" clId="{6D706CB8-5348-407F-9639-03D82A5DA7C4}" dt="2024-10-28T13:29:25.981" v="61" actId="20577"/>
          <ac:spMkLst>
            <pc:docMk/>
            <pc:sldMk cId="2909073626" sldId="270"/>
            <ac:spMk id="6" creationId="{2D3BD102-D3E9-756D-1266-01E399847210}"/>
          </ac:spMkLst>
        </pc:spChg>
        <pc:spChg chg="mod">
          <ac:chgData name="" userId="18560327804_tp_box_2" providerId="OAuth2" clId="{6D706CB8-5348-407F-9639-03D82A5DA7C4}" dt="2024-10-28T13:29:36.230" v="62" actId="20577"/>
          <ac:spMkLst>
            <pc:docMk/>
            <pc:sldMk cId="2909073626" sldId="270"/>
            <ac:spMk id="14" creationId="{2D56B1D2-425F-09B0-027F-6DBC214CE862}"/>
          </ac:spMkLst>
        </pc:spChg>
      </pc:sldChg>
      <pc:sldChg chg="addSp delSp modSp mod">
        <pc:chgData name="" userId="18560327804_tp_box_2" providerId="OAuth2" clId="{6D706CB8-5348-407F-9639-03D82A5DA7C4}" dt="2024-10-28T13:35:06.365" v="198" actId="1076"/>
        <pc:sldMkLst>
          <pc:docMk/>
          <pc:sldMk cId="3437514211" sldId="271"/>
        </pc:sldMkLst>
        <pc:spChg chg="mod">
          <ac:chgData name="" userId="18560327804_tp_box_2" providerId="OAuth2" clId="{6D706CB8-5348-407F-9639-03D82A5DA7C4}" dt="2024-10-28T13:29:55.007" v="81" actId="20577"/>
          <ac:spMkLst>
            <pc:docMk/>
            <pc:sldMk cId="3437514211" sldId="271"/>
            <ac:spMk id="6" creationId="{2D3BD102-D3E9-756D-1266-01E399847210}"/>
          </ac:spMkLst>
        </pc:spChg>
        <pc:spChg chg="mod">
          <ac:chgData name="" userId="18560327804_tp_box_2" providerId="OAuth2" clId="{6D706CB8-5348-407F-9639-03D82A5DA7C4}" dt="2024-10-28T13:34:10.732" v="187" actId="6549"/>
          <ac:spMkLst>
            <pc:docMk/>
            <pc:sldMk cId="3437514211" sldId="271"/>
            <ac:spMk id="14" creationId="{9795215F-A90A-CD91-F66C-5CDC28C89B50}"/>
          </ac:spMkLst>
        </pc:spChg>
        <pc:spChg chg="mod">
          <ac:chgData name="" userId="18560327804_tp_box_2" providerId="OAuth2" clId="{6D706CB8-5348-407F-9639-03D82A5DA7C4}" dt="2024-10-28T13:32:30.681" v="169"/>
          <ac:spMkLst>
            <pc:docMk/>
            <pc:sldMk cId="3437514211" sldId="271"/>
            <ac:spMk id="17" creationId="{1FC38147-293B-3B4B-C00C-C4C39B84CAF3}"/>
          </ac:spMkLst>
        </pc:spChg>
        <pc:spChg chg="mod">
          <ac:chgData name="" userId="18560327804_tp_box_2" providerId="OAuth2" clId="{6D706CB8-5348-407F-9639-03D82A5DA7C4}" dt="2024-10-28T13:32:30.681" v="169"/>
          <ac:spMkLst>
            <pc:docMk/>
            <pc:sldMk cId="3437514211" sldId="271"/>
            <ac:spMk id="18" creationId="{FBB16E21-1E33-6A2F-1DE5-0E56B60AC014}"/>
          </ac:spMkLst>
        </pc:spChg>
        <pc:spChg chg="mod">
          <ac:chgData name="" userId="18560327804_tp_box_2" providerId="OAuth2" clId="{6D706CB8-5348-407F-9639-03D82A5DA7C4}" dt="2024-10-28T13:32:30.681" v="169"/>
          <ac:spMkLst>
            <pc:docMk/>
            <pc:sldMk cId="3437514211" sldId="271"/>
            <ac:spMk id="19" creationId="{76FE9C26-C6BA-3E1B-F319-B89CF1082A65}"/>
          </ac:spMkLst>
        </pc:spChg>
        <pc:spChg chg="mod">
          <ac:chgData name="" userId="18560327804_tp_box_2" providerId="OAuth2" clId="{6D706CB8-5348-407F-9639-03D82A5DA7C4}" dt="2024-10-28T13:32:30.681" v="169"/>
          <ac:spMkLst>
            <pc:docMk/>
            <pc:sldMk cId="3437514211" sldId="271"/>
            <ac:spMk id="20" creationId="{FE86028C-1D04-BBA9-CA25-5FD170782223}"/>
          </ac:spMkLst>
        </pc:spChg>
        <pc:spChg chg="mod">
          <ac:chgData name="" userId="18560327804_tp_box_2" providerId="OAuth2" clId="{6D706CB8-5348-407F-9639-03D82A5DA7C4}" dt="2024-10-28T13:32:30.681" v="169"/>
          <ac:spMkLst>
            <pc:docMk/>
            <pc:sldMk cId="3437514211" sldId="271"/>
            <ac:spMk id="21" creationId="{CD1F1414-63A4-C90D-596F-8AC3BAB6945A}"/>
          </ac:spMkLst>
        </pc:spChg>
        <pc:spChg chg="mod">
          <ac:chgData name="" userId="18560327804_tp_box_2" providerId="OAuth2" clId="{6D706CB8-5348-407F-9639-03D82A5DA7C4}" dt="2024-10-28T13:32:30.681" v="169"/>
          <ac:spMkLst>
            <pc:docMk/>
            <pc:sldMk cId="3437514211" sldId="271"/>
            <ac:spMk id="22" creationId="{BB433CC6-D8CC-1B0B-6EDF-287DDF8917C2}"/>
          </ac:spMkLst>
        </pc:spChg>
        <pc:spChg chg="mod">
          <ac:chgData name="" userId="18560327804_tp_box_2" providerId="OAuth2" clId="{6D706CB8-5348-407F-9639-03D82A5DA7C4}" dt="2024-10-28T13:32:30.681" v="169"/>
          <ac:spMkLst>
            <pc:docMk/>
            <pc:sldMk cId="3437514211" sldId="271"/>
            <ac:spMk id="24" creationId="{81EE9FCA-FB51-28C9-C2A2-FBC90D47B523}"/>
          </ac:spMkLst>
        </pc:spChg>
        <pc:spChg chg="mod">
          <ac:chgData name="" userId="18560327804_tp_box_2" providerId="OAuth2" clId="{6D706CB8-5348-407F-9639-03D82A5DA7C4}" dt="2024-10-28T13:32:30.681" v="169"/>
          <ac:spMkLst>
            <pc:docMk/>
            <pc:sldMk cId="3437514211" sldId="271"/>
            <ac:spMk id="26" creationId="{CAF51450-85BE-4565-32C7-55014A203431}"/>
          </ac:spMkLst>
        </pc:spChg>
        <pc:spChg chg="mod">
          <ac:chgData name="" userId="18560327804_tp_box_2" providerId="OAuth2" clId="{6D706CB8-5348-407F-9639-03D82A5DA7C4}" dt="2024-10-28T13:32:30.681" v="169"/>
          <ac:spMkLst>
            <pc:docMk/>
            <pc:sldMk cId="3437514211" sldId="271"/>
            <ac:spMk id="27" creationId="{BAFB35DF-7113-0ECF-A54A-CE598DA726EB}"/>
          </ac:spMkLst>
        </pc:spChg>
        <pc:spChg chg="mod">
          <ac:chgData name="" userId="18560327804_tp_box_2" providerId="OAuth2" clId="{6D706CB8-5348-407F-9639-03D82A5DA7C4}" dt="2024-10-28T13:32:30.681" v="169"/>
          <ac:spMkLst>
            <pc:docMk/>
            <pc:sldMk cId="3437514211" sldId="271"/>
            <ac:spMk id="28" creationId="{085BA85E-62F0-2B53-7C74-F734A0CA9C4D}"/>
          </ac:spMkLst>
        </pc:spChg>
        <pc:spChg chg="mod">
          <ac:chgData name="" userId="18560327804_tp_box_2" providerId="OAuth2" clId="{6D706CB8-5348-407F-9639-03D82A5DA7C4}" dt="2024-10-28T13:32:30.681" v="169"/>
          <ac:spMkLst>
            <pc:docMk/>
            <pc:sldMk cId="3437514211" sldId="271"/>
            <ac:spMk id="29" creationId="{7D0A3471-9B95-773E-5236-DFF0AB5ED8E8}"/>
          </ac:spMkLst>
        </pc:spChg>
        <pc:spChg chg="mod">
          <ac:chgData name="" userId="18560327804_tp_box_2" providerId="OAuth2" clId="{6D706CB8-5348-407F-9639-03D82A5DA7C4}" dt="2024-10-28T13:32:30.681" v="169"/>
          <ac:spMkLst>
            <pc:docMk/>
            <pc:sldMk cId="3437514211" sldId="271"/>
            <ac:spMk id="30" creationId="{207ABB5F-D26F-A248-7851-0F06BD74E652}"/>
          </ac:spMkLst>
        </pc:spChg>
        <pc:grpChg chg="add mod">
          <ac:chgData name="" userId="18560327804_tp_box_2" providerId="OAuth2" clId="{6D706CB8-5348-407F-9639-03D82A5DA7C4}" dt="2024-10-28T13:35:06.365" v="198" actId="1076"/>
          <ac:grpSpMkLst>
            <pc:docMk/>
            <pc:sldMk cId="3437514211" sldId="271"/>
            <ac:grpSpMk id="5" creationId="{28685B2A-77ED-5746-7799-7546BA013B41}"/>
          </ac:grpSpMkLst>
        </pc:grpChg>
        <pc:picChg chg="add del mod">
          <ac:chgData name="" userId="18560327804_tp_box_2" providerId="OAuth2" clId="{6D706CB8-5348-407F-9639-03D82A5DA7C4}" dt="2024-10-28T13:32:14.992" v="168" actId="478"/>
          <ac:picMkLst>
            <pc:docMk/>
            <pc:sldMk cId="3437514211" sldId="271"/>
            <ac:picMk id="3" creationId="{00291ACD-F7D7-9A05-410C-DAA7EBF43166}"/>
          </ac:picMkLst>
        </pc:picChg>
        <pc:picChg chg="mod modCrop">
          <ac:chgData name="" userId="18560327804_tp_box_2" providerId="OAuth2" clId="{6D706CB8-5348-407F-9639-03D82A5DA7C4}" dt="2024-10-28T13:33:54.848" v="184" actId="14100"/>
          <ac:picMkLst>
            <pc:docMk/>
            <pc:sldMk cId="3437514211" sldId="271"/>
            <ac:picMk id="13" creationId="{368D9ADA-44BB-928A-DD3D-AA9E08E22362}"/>
          </ac:picMkLst>
        </pc:picChg>
        <pc:picChg chg="mod">
          <ac:chgData name="" userId="18560327804_tp_box_2" providerId="OAuth2" clId="{6D706CB8-5348-407F-9639-03D82A5DA7C4}" dt="2024-10-28T13:32:30.681" v="169"/>
          <ac:picMkLst>
            <pc:docMk/>
            <pc:sldMk cId="3437514211" sldId="271"/>
            <ac:picMk id="23" creationId="{EF28E5B3-7FD6-583F-14FB-AFEA8F21A5FE}"/>
          </ac:picMkLst>
        </pc:picChg>
        <pc:picChg chg="del">
          <ac:chgData name="" userId="18560327804_tp_box_2" providerId="OAuth2" clId="{6D706CB8-5348-407F-9639-03D82A5DA7C4}" dt="2024-10-28T13:32:05.518" v="166" actId="478"/>
          <ac:picMkLst>
            <pc:docMk/>
            <pc:sldMk cId="3437514211" sldId="271"/>
            <ac:picMk id="25" creationId="{4A45AD94-CECE-8894-CE49-1A62373D300F}"/>
          </ac:picMkLst>
        </pc:picChg>
        <pc:picChg chg="mod">
          <ac:chgData name="" userId="18560327804_tp_box_2" providerId="OAuth2" clId="{6D706CB8-5348-407F-9639-03D82A5DA7C4}" dt="2024-10-28T13:32:30.681" v="169"/>
          <ac:picMkLst>
            <pc:docMk/>
            <pc:sldMk cId="3437514211" sldId="271"/>
            <ac:picMk id="31" creationId="{42DF8F21-7E55-5FE0-6839-72481C013B65}"/>
          </ac:picMkLst>
        </pc:picChg>
      </pc:sldChg>
      <pc:sldChg chg="modSp mod">
        <pc:chgData name="" userId="18560327804_tp_box_2" providerId="OAuth2" clId="{6D706CB8-5348-407F-9639-03D82A5DA7C4}" dt="2024-10-28T13:29:09.953" v="42" actId="20577"/>
        <pc:sldMkLst>
          <pc:docMk/>
          <pc:sldMk cId="2057912452" sldId="279"/>
        </pc:sldMkLst>
        <pc:spChg chg="mod">
          <ac:chgData name="" userId="18560327804_tp_box_2" providerId="OAuth2" clId="{6D706CB8-5348-407F-9639-03D82A5DA7C4}" dt="2024-10-28T13:29:05.970" v="41" actId="20577"/>
          <ac:spMkLst>
            <pc:docMk/>
            <pc:sldMk cId="2057912452" sldId="279"/>
            <ac:spMk id="6" creationId="{2D3BD102-D3E9-756D-1266-01E399847210}"/>
          </ac:spMkLst>
        </pc:spChg>
        <pc:spChg chg="mod">
          <ac:chgData name="" userId="18560327804_tp_box_2" providerId="OAuth2" clId="{6D706CB8-5348-407F-9639-03D82A5DA7C4}" dt="2024-10-28T13:29:09.953" v="42" actId="20577"/>
          <ac:spMkLst>
            <pc:docMk/>
            <pc:sldMk cId="2057912452" sldId="279"/>
            <ac:spMk id="14" creationId="{2D56B1D2-425F-09B0-027F-6DBC214CE862}"/>
          </ac:spMkLst>
        </pc:spChg>
      </pc:sldChg>
      <pc:sldChg chg="modSp mod">
        <pc:chgData name="" userId="18560327804_tp_box_2" providerId="OAuth2" clId="{6D706CB8-5348-407F-9639-03D82A5DA7C4}" dt="2024-10-28T13:30:38.098" v="165" actId="20577"/>
        <pc:sldMkLst>
          <pc:docMk/>
          <pc:sldMk cId="4222540703" sldId="284"/>
        </pc:sldMkLst>
        <pc:spChg chg="mod">
          <ac:chgData name="" userId="18560327804_tp_box_2" providerId="OAuth2" clId="{6D706CB8-5348-407F-9639-03D82A5DA7C4}" dt="2024-10-28T13:30:18.699" v="119" actId="20577"/>
          <ac:spMkLst>
            <pc:docMk/>
            <pc:sldMk cId="4222540703" sldId="284"/>
            <ac:spMk id="6" creationId="{2D3BD102-D3E9-756D-1266-01E399847210}"/>
          </ac:spMkLst>
        </pc:spChg>
        <pc:spChg chg="mod">
          <ac:chgData name="" userId="18560327804_tp_box_2" providerId="OAuth2" clId="{6D706CB8-5348-407F-9639-03D82A5DA7C4}" dt="2024-10-28T13:30:38.098" v="165" actId="20577"/>
          <ac:spMkLst>
            <pc:docMk/>
            <pc:sldMk cId="4222540703" sldId="284"/>
            <ac:spMk id="17" creationId="{30C0B952-44DB-2EF1-6DE3-487E3BCD15EE}"/>
          </ac:spMkLst>
        </pc:spChg>
      </pc:sldChg>
      <pc:sldChg chg="modSp mod">
        <pc:chgData name="" userId="18560327804_tp_box_2" providerId="OAuth2" clId="{6D706CB8-5348-407F-9639-03D82A5DA7C4}" dt="2024-10-28T13:30:11.001" v="100" actId="20577"/>
        <pc:sldMkLst>
          <pc:docMk/>
          <pc:sldMk cId="978012694" sldId="285"/>
        </pc:sldMkLst>
        <pc:spChg chg="mod">
          <ac:chgData name="" userId="18560327804_tp_box_2" providerId="OAuth2" clId="{6D706CB8-5348-407F-9639-03D82A5DA7C4}" dt="2024-10-28T13:30:11.001" v="100" actId="20577"/>
          <ac:spMkLst>
            <pc:docMk/>
            <pc:sldMk cId="978012694" sldId="285"/>
            <ac:spMk id="6" creationId="{2D3BD102-D3E9-756D-1266-01E399847210}"/>
          </ac:spMkLst>
        </pc:spChg>
      </pc:sldChg>
    </pc:docChg>
  </pc:docChgLst>
  <pc:docChgLst>
    <pc:chgData userId="18560327804_tp_box_2" providerId="OAuth2" clId="{A413ABF4-01E1-4B19-B037-DFE8678ED598}"/>
    <pc:docChg chg="undo custSel modSld">
      <pc:chgData name="" userId="18560327804_tp_box_2" providerId="OAuth2" clId="{A413ABF4-01E1-4B19-B037-DFE8678ED598}" dt="2024-10-09T19:47:09.943" v="522" actId="1076"/>
      <pc:docMkLst>
        <pc:docMk/>
      </pc:docMkLst>
      <pc:sldChg chg="modSp mod">
        <pc:chgData name="" userId="18560327804_tp_box_2" providerId="OAuth2" clId="{A413ABF4-01E1-4B19-B037-DFE8678ED598}" dt="2024-10-09T19:45:15.774" v="514" actId="6549"/>
        <pc:sldMkLst>
          <pc:docMk/>
          <pc:sldMk cId="2909073626" sldId="270"/>
        </pc:sldMkLst>
        <pc:spChg chg="mod">
          <ac:chgData name="" userId="18560327804_tp_box_2" providerId="OAuth2" clId="{A413ABF4-01E1-4B19-B037-DFE8678ED598}" dt="2024-10-09T19:45:15.774" v="514" actId="6549"/>
          <ac:spMkLst>
            <pc:docMk/>
            <pc:sldMk cId="2909073626" sldId="270"/>
            <ac:spMk id="14" creationId="{2D56B1D2-425F-09B0-027F-6DBC214CE862}"/>
          </ac:spMkLst>
        </pc:spChg>
      </pc:sldChg>
      <pc:sldChg chg="delSp modSp mod">
        <pc:chgData name="" userId="18560327804_tp_box_2" providerId="OAuth2" clId="{A413ABF4-01E1-4B19-B037-DFE8678ED598}" dt="2024-10-09T19:40:54.380" v="188" actId="20577"/>
        <pc:sldMkLst>
          <pc:docMk/>
          <pc:sldMk cId="2057912452" sldId="279"/>
        </pc:sldMkLst>
        <pc:spChg chg="mod">
          <ac:chgData name="" userId="18560327804_tp_box_2" providerId="OAuth2" clId="{A413ABF4-01E1-4B19-B037-DFE8678ED598}" dt="2024-10-09T19:40:54.380" v="188" actId="20577"/>
          <ac:spMkLst>
            <pc:docMk/>
            <pc:sldMk cId="2057912452" sldId="279"/>
            <ac:spMk id="14" creationId="{2D56B1D2-425F-09B0-027F-6DBC214CE862}"/>
          </ac:spMkLst>
        </pc:spChg>
        <pc:picChg chg="del mod">
          <ac:chgData name="" userId="18560327804_tp_box_2" providerId="OAuth2" clId="{A413ABF4-01E1-4B19-B037-DFE8678ED598}" dt="2024-10-09T19:40:25.778" v="187" actId="478"/>
          <ac:picMkLst>
            <pc:docMk/>
            <pc:sldMk cId="2057912452" sldId="279"/>
            <ac:picMk id="3" creationId="{B97ADDDA-9680-FB91-DFFB-A58AED2A593D}"/>
          </ac:picMkLst>
        </pc:picChg>
      </pc:sldChg>
      <pc:sldChg chg="modSp mod">
        <pc:chgData name="" userId="18560327804_tp_box_2" providerId="OAuth2" clId="{A413ABF4-01E1-4B19-B037-DFE8678ED598}" dt="2024-10-09T19:47:09.943" v="522" actId="1076"/>
        <pc:sldMkLst>
          <pc:docMk/>
          <pc:sldMk cId="1786487231" sldId="283"/>
        </pc:sldMkLst>
        <pc:spChg chg="mod">
          <ac:chgData name="" userId="18560327804_tp_box_2" providerId="OAuth2" clId="{A413ABF4-01E1-4B19-B037-DFE8678ED598}" dt="2024-10-09T19:47:09.943" v="522" actId="1076"/>
          <ac:spMkLst>
            <pc:docMk/>
            <pc:sldMk cId="1786487231" sldId="283"/>
            <ac:spMk id="20" creationId="{24CEC7E1-3BC7-40BB-EC50-F193878AB185}"/>
          </ac:spMkLst>
        </pc:spChg>
      </pc:sldChg>
    </pc:docChg>
  </pc:docChgLst>
  <pc:docChgLst>
    <pc:chgData name="Kayla Ellsworth" userId="20212631741_tp_box_2" providerId="OAuth2" clId="{DF7641F4-8630-46F0-AB39-27C14B25690E}"/>
    <pc:docChg chg="custSel modSld">
      <pc:chgData name="Kayla Ellsworth" userId="20212631741_tp_box_2" providerId="OAuth2" clId="{DF7641F4-8630-46F0-AB39-27C14B25690E}" dt="2024-10-04T13:44:20.181" v="76" actId="207"/>
      <pc:docMkLst>
        <pc:docMk/>
      </pc:docMkLst>
      <pc:sldChg chg="modSp mod">
        <pc:chgData name="Kayla Ellsworth" userId="20212631741_tp_box_2" providerId="OAuth2" clId="{DF7641F4-8630-46F0-AB39-27C14B25690E}" dt="2024-10-04T13:44:20.181" v="76" actId="207"/>
        <pc:sldMkLst>
          <pc:docMk/>
          <pc:sldMk cId="3163392854" sldId="276"/>
        </pc:sldMkLst>
        <pc:spChg chg="mod">
          <ac:chgData name="Kayla Ellsworth" userId="20212631741_tp_box_2" providerId="OAuth2" clId="{DF7641F4-8630-46F0-AB39-27C14B25690E}" dt="2024-10-04T13:42:12.554" v="20" actId="1076"/>
          <ac:spMkLst>
            <pc:docMk/>
            <pc:sldMk cId="3163392854" sldId="276"/>
            <ac:spMk id="18" creationId="{E6AF10D7-2928-AF90-572A-2CB4D87DADEF}"/>
          </ac:spMkLst>
        </pc:spChg>
        <pc:graphicFrameChg chg="mod modGraphic">
          <ac:chgData name="Kayla Ellsworth" userId="20212631741_tp_box_2" providerId="OAuth2" clId="{DF7641F4-8630-46F0-AB39-27C14B25690E}" dt="2024-10-04T13:44:20.181" v="76" actId="207"/>
          <ac:graphicFrameMkLst>
            <pc:docMk/>
            <pc:sldMk cId="3163392854" sldId="276"/>
            <ac:graphicFrameMk id="23" creationId="{7E5E0963-5B0B-7BA2-0996-E7621FFB14D5}"/>
          </ac:graphicFrameMkLst>
        </pc:graphicFrameChg>
      </pc:sldChg>
    </pc:docChg>
  </pc:docChgLst>
  <pc:docChgLst>
    <pc:chgData name="Kayla Ellsworth" userId="20212631741_tp_box_2" providerId="OAuth2" clId="{43954C42-7AB1-49D3-9293-5F1D7DFDE625}"/>
    <pc:docChg chg="custSel modSld">
      <pc:chgData name="Kayla Ellsworth" userId="20212631741_tp_box_2" providerId="OAuth2" clId="{43954C42-7AB1-49D3-9293-5F1D7DFDE625}" dt="2024-10-08T18:51:43.269" v="1513" actId="1076"/>
      <pc:docMkLst>
        <pc:docMk/>
      </pc:docMkLst>
      <pc:sldChg chg="modSp mod">
        <pc:chgData name="Kayla Ellsworth" userId="20212631741_tp_box_2" providerId="OAuth2" clId="{43954C42-7AB1-49D3-9293-5F1D7DFDE625}" dt="2024-10-08T18:51:43.269" v="1513" actId="1076"/>
        <pc:sldMkLst>
          <pc:docMk/>
          <pc:sldMk cId="2057912452" sldId="279"/>
        </pc:sldMkLst>
        <pc:spChg chg="mod">
          <ac:chgData name="Kayla Ellsworth" userId="20212631741_tp_box_2" providerId="OAuth2" clId="{43954C42-7AB1-49D3-9293-5F1D7DFDE625}" dt="2024-10-08T18:51:36.879" v="1512" actId="404"/>
          <ac:spMkLst>
            <pc:docMk/>
            <pc:sldMk cId="2057912452" sldId="279"/>
            <ac:spMk id="14" creationId="{2D56B1D2-425F-09B0-027F-6DBC214CE862}"/>
          </ac:spMkLst>
        </pc:spChg>
        <pc:picChg chg="mod">
          <ac:chgData name="Kayla Ellsworth" userId="20212631741_tp_box_2" providerId="OAuth2" clId="{43954C42-7AB1-49D3-9293-5F1D7DFDE625}" dt="2024-10-08T18:51:43.269" v="1513" actId="1076"/>
          <ac:picMkLst>
            <pc:docMk/>
            <pc:sldMk cId="2057912452" sldId="279"/>
            <ac:picMk id="3" creationId="{B97ADDDA-9680-FB91-DFFB-A58AED2A593D}"/>
          </ac:picMkLst>
        </pc:picChg>
      </pc:sldChg>
    </pc:docChg>
  </pc:docChgLst>
  <pc:docChgLst>
    <pc:chgData userId="18560327804_tp_box_2" providerId="OAuth2" clId="{19796867-B537-420B-A0D4-A807B7B3ECAB}"/>
    <pc:docChg chg="custSel modSld">
      <pc:chgData name="" userId="18560327804_tp_box_2" providerId="OAuth2" clId="{19796867-B537-420B-A0D4-A807B7B3ECAB}" dt="2024-10-09T19:58:27.858" v="333" actId="6549"/>
      <pc:docMkLst>
        <pc:docMk/>
      </pc:docMkLst>
      <pc:sldChg chg="modSp mod">
        <pc:chgData name="" userId="18560327804_tp_box_2" providerId="OAuth2" clId="{19796867-B537-420B-A0D4-A807B7B3ECAB}" dt="2024-10-09T19:58:08.728" v="331" actId="6549"/>
        <pc:sldMkLst>
          <pc:docMk/>
          <pc:sldMk cId="2909073626" sldId="270"/>
        </pc:sldMkLst>
        <pc:spChg chg="mod">
          <ac:chgData name="" userId="18560327804_tp_box_2" providerId="OAuth2" clId="{19796867-B537-420B-A0D4-A807B7B3ECAB}" dt="2024-10-09T19:58:08.728" v="331" actId="6549"/>
          <ac:spMkLst>
            <pc:docMk/>
            <pc:sldMk cId="2909073626" sldId="270"/>
            <ac:spMk id="14" creationId="{2D56B1D2-425F-09B0-027F-6DBC214CE862}"/>
          </ac:spMkLst>
        </pc:spChg>
      </pc:sldChg>
      <pc:sldChg chg="modSp mod">
        <pc:chgData name="" userId="18560327804_tp_box_2" providerId="OAuth2" clId="{19796867-B537-420B-A0D4-A807B7B3ECAB}" dt="2024-10-09T19:58:27.858" v="333" actId="6549"/>
        <pc:sldMkLst>
          <pc:docMk/>
          <pc:sldMk cId="2057912452" sldId="279"/>
        </pc:sldMkLst>
        <pc:spChg chg="mod">
          <ac:chgData name="" userId="18560327804_tp_box_2" providerId="OAuth2" clId="{19796867-B537-420B-A0D4-A807B7B3ECAB}" dt="2024-10-09T19:58:27.858" v="333" actId="6549"/>
          <ac:spMkLst>
            <pc:docMk/>
            <pc:sldMk cId="2057912452" sldId="279"/>
            <ac:spMk id="14" creationId="{2D56B1D2-425F-09B0-027F-6DBC214CE862}"/>
          </ac:spMkLst>
        </pc:spChg>
      </pc:sldChg>
      <pc:sldChg chg="modSp mod">
        <pc:chgData name="" userId="18560327804_tp_box_2" providerId="OAuth2" clId="{19796867-B537-420B-A0D4-A807B7B3ECAB}" dt="2024-10-09T19:57:03.542" v="325" actId="20577"/>
        <pc:sldMkLst>
          <pc:docMk/>
          <pc:sldMk cId="4222540703" sldId="284"/>
        </pc:sldMkLst>
        <pc:spChg chg="mod">
          <ac:chgData name="" userId="18560327804_tp_box_2" providerId="OAuth2" clId="{19796867-B537-420B-A0D4-A807B7B3ECAB}" dt="2024-10-09T19:57:03.542" v="325" actId="20577"/>
          <ac:spMkLst>
            <pc:docMk/>
            <pc:sldMk cId="4222540703" sldId="284"/>
            <ac:spMk id="17" creationId="{30C0B952-44DB-2EF1-6DE3-487E3BCD15EE}"/>
          </ac:spMkLst>
        </pc:spChg>
      </pc:sldChg>
    </pc:docChg>
  </pc:docChgLst>
  <pc:docChgLst>
    <pc:chgData name="Kayla Ellsworth" userId="20212631741_tp_box_2" providerId="OAuth2" clId="{CC7AC388-9DB3-4E8D-B6DD-63C3914E5D8D}"/>
    <pc:docChg chg="undo custSel modSld">
      <pc:chgData name="Kayla Ellsworth" userId="20212631741_tp_box_2" providerId="OAuth2" clId="{CC7AC388-9DB3-4E8D-B6DD-63C3914E5D8D}" dt="2024-10-07T15:12:46.312" v="65" actId="208"/>
      <pc:docMkLst>
        <pc:docMk/>
      </pc:docMkLst>
      <pc:sldChg chg="modSp mod">
        <pc:chgData name="Kayla Ellsworth" userId="20212631741_tp_box_2" providerId="OAuth2" clId="{CC7AC388-9DB3-4E8D-B6DD-63C3914E5D8D}" dt="2024-10-07T15:08:54.702" v="31" actId="20577"/>
        <pc:sldMkLst>
          <pc:docMk/>
          <pc:sldMk cId="394333650" sldId="256"/>
        </pc:sldMkLst>
        <pc:spChg chg="mod">
          <ac:chgData name="Kayla Ellsworth" userId="20212631741_tp_box_2" providerId="OAuth2" clId="{CC7AC388-9DB3-4E8D-B6DD-63C3914E5D8D}" dt="2024-10-07T15:08:54.702" v="31" actId="20577"/>
          <ac:spMkLst>
            <pc:docMk/>
            <pc:sldMk cId="394333650" sldId="256"/>
            <ac:spMk id="22" creationId="{078A8F73-FCEC-40E2-4271-67EB1CAEF32B}"/>
          </ac:spMkLst>
        </pc:spChg>
      </pc:sldChg>
      <pc:sldChg chg="addSp modSp mod">
        <pc:chgData name="Kayla Ellsworth" userId="20212631741_tp_box_2" providerId="OAuth2" clId="{CC7AC388-9DB3-4E8D-B6DD-63C3914E5D8D}" dt="2024-10-07T15:12:12.185" v="55" actId="208"/>
        <pc:sldMkLst>
          <pc:docMk/>
          <pc:sldMk cId="3437514211" sldId="271"/>
        </pc:sldMkLst>
        <pc:picChg chg="add mod modCrop">
          <ac:chgData name="Kayla Ellsworth" userId="20212631741_tp_box_2" providerId="OAuth2" clId="{CC7AC388-9DB3-4E8D-B6DD-63C3914E5D8D}" dt="2024-10-07T15:12:12.185" v="55" actId="208"/>
          <ac:picMkLst>
            <pc:docMk/>
            <pc:sldMk cId="3437514211" sldId="271"/>
            <ac:picMk id="5" creationId="{EB3EAB94-4831-2182-04B2-1980705B4EDC}"/>
          </ac:picMkLst>
        </pc:picChg>
      </pc:sldChg>
      <pc:sldChg chg="modSp mod">
        <pc:chgData name="Kayla Ellsworth" userId="20212631741_tp_box_2" providerId="OAuth2" clId="{CC7AC388-9DB3-4E8D-B6DD-63C3914E5D8D}" dt="2024-10-07T15:12:19.960" v="58" actId="1076"/>
        <pc:sldMkLst>
          <pc:docMk/>
          <pc:sldMk cId="3338065640" sldId="272"/>
        </pc:sldMkLst>
        <pc:picChg chg="mod">
          <ac:chgData name="Kayla Ellsworth" userId="20212631741_tp_box_2" providerId="OAuth2" clId="{CC7AC388-9DB3-4E8D-B6DD-63C3914E5D8D}" dt="2024-10-07T15:12:19.960" v="58" actId="1076"/>
          <ac:picMkLst>
            <pc:docMk/>
            <pc:sldMk cId="3338065640" sldId="272"/>
            <ac:picMk id="13" creationId="{2B7DD64F-931C-8D97-A13F-7A6DCEA55B60}"/>
          </ac:picMkLst>
        </pc:picChg>
      </pc:sldChg>
      <pc:sldChg chg="modSp mod">
        <pc:chgData name="Kayla Ellsworth" userId="20212631741_tp_box_2" providerId="OAuth2" clId="{CC7AC388-9DB3-4E8D-B6DD-63C3914E5D8D}" dt="2024-10-07T15:12:25.380" v="59" actId="208"/>
        <pc:sldMkLst>
          <pc:docMk/>
          <pc:sldMk cId="2213137968" sldId="275"/>
        </pc:sldMkLst>
        <pc:picChg chg="mod">
          <ac:chgData name="Kayla Ellsworth" userId="20212631741_tp_box_2" providerId="OAuth2" clId="{CC7AC388-9DB3-4E8D-B6DD-63C3914E5D8D}" dt="2024-10-07T15:12:25.380" v="59" actId="208"/>
          <ac:picMkLst>
            <pc:docMk/>
            <pc:sldMk cId="2213137968" sldId="275"/>
            <ac:picMk id="11" creationId="{495EE535-4B48-1812-2174-23F9DBB11D5B}"/>
          </ac:picMkLst>
        </pc:picChg>
        <pc:picChg chg="mod">
          <ac:chgData name="Kayla Ellsworth" userId="20212631741_tp_box_2" providerId="OAuth2" clId="{CC7AC388-9DB3-4E8D-B6DD-63C3914E5D8D}" dt="2024-10-07T15:12:25.380" v="59" actId="208"/>
          <ac:picMkLst>
            <pc:docMk/>
            <pc:sldMk cId="2213137968" sldId="275"/>
            <ac:picMk id="19" creationId="{A0E13387-F44F-4DBB-5363-2381A2395913}"/>
          </ac:picMkLst>
        </pc:picChg>
      </pc:sldChg>
      <pc:sldChg chg="modSp mod">
        <pc:chgData name="Kayla Ellsworth" userId="20212631741_tp_box_2" providerId="OAuth2" clId="{CC7AC388-9DB3-4E8D-B6DD-63C3914E5D8D}" dt="2024-10-07T15:12:35.138" v="62" actId="208"/>
        <pc:sldMkLst>
          <pc:docMk/>
          <pc:sldMk cId="4147702949" sldId="280"/>
        </pc:sldMkLst>
        <pc:picChg chg="mod">
          <ac:chgData name="Kayla Ellsworth" userId="20212631741_tp_box_2" providerId="OAuth2" clId="{CC7AC388-9DB3-4E8D-B6DD-63C3914E5D8D}" dt="2024-10-07T15:12:35.138" v="62" actId="208"/>
          <ac:picMkLst>
            <pc:docMk/>
            <pc:sldMk cId="4147702949" sldId="280"/>
            <ac:picMk id="13" creationId="{0069F931-4BF1-CE04-809C-6578EDF75030}"/>
          </ac:picMkLst>
        </pc:picChg>
      </pc:sldChg>
      <pc:sldChg chg="modSp mod">
        <pc:chgData name="Kayla Ellsworth" userId="20212631741_tp_box_2" providerId="OAuth2" clId="{CC7AC388-9DB3-4E8D-B6DD-63C3914E5D8D}" dt="2024-10-07T15:12:46.312" v="65" actId="208"/>
        <pc:sldMkLst>
          <pc:docMk/>
          <pc:sldMk cId="3707049565" sldId="281"/>
        </pc:sldMkLst>
        <pc:picChg chg="mod">
          <ac:chgData name="Kayla Ellsworth" userId="20212631741_tp_box_2" providerId="OAuth2" clId="{CC7AC388-9DB3-4E8D-B6DD-63C3914E5D8D}" dt="2024-10-07T15:12:46.312" v="65" actId="208"/>
          <ac:picMkLst>
            <pc:docMk/>
            <pc:sldMk cId="3707049565" sldId="281"/>
            <ac:picMk id="11" creationId="{270688C5-2C9B-62C2-DF4A-BF27C9C0BD80}"/>
          </ac:picMkLst>
        </pc:picChg>
      </pc:sldChg>
    </pc:docChg>
  </pc:docChgLst>
  <pc:docChgLst>
    <pc:chgData userId="18560327804_tp_box_2" providerId="OAuth2" clId="{FCAF20EB-1976-42E3-B1E1-9B098614FD38}"/>
    <pc:docChg chg="modSld">
      <pc:chgData name="" userId="18560327804_tp_box_2" providerId="OAuth2" clId="{FCAF20EB-1976-42E3-B1E1-9B098614FD38}" dt="2024-10-09T17:56:36" v="198" actId="1076"/>
      <pc:docMkLst>
        <pc:docMk/>
      </pc:docMkLst>
      <pc:sldChg chg="addSp modSp mod">
        <pc:chgData name="" userId="18560327804_tp_box_2" providerId="OAuth2" clId="{FCAF20EB-1976-42E3-B1E1-9B098614FD38}" dt="2024-10-09T17:56:36" v="198" actId="1076"/>
        <pc:sldMkLst>
          <pc:docMk/>
          <pc:sldMk cId="3163392854" sldId="276"/>
        </pc:sldMkLst>
        <pc:spChg chg="mod">
          <ac:chgData name="" userId="18560327804_tp_box_2" providerId="OAuth2" clId="{FCAF20EB-1976-42E3-B1E1-9B098614FD38}" dt="2024-10-09T17:56:33.610" v="197" actId="1076"/>
          <ac:spMkLst>
            <pc:docMk/>
            <pc:sldMk cId="3163392854" sldId="276"/>
            <ac:spMk id="11" creationId="{419313FD-EA0A-338A-C35E-FBAE610EC4D7}"/>
          </ac:spMkLst>
        </pc:spChg>
        <pc:spChg chg="add mod">
          <ac:chgData name="" userId="18560327804_tp_box_2" providerId="OAuth2" clId="{FCAF20EB-1976-42E3-B1E1-9B098614FD38}" dt="2024-10-09T17:56:36" v="198" actId="1076"/>
          <ac:spMkLst>
            <pc:docMk/>
            <pc:sldMk cId="3163392854" sldId="276"/>
            <ac:spMk id="22" creationId="{89D82EDF-374D-A687-F90B-75CEBD4ECB9F}"/>
          </ac:spMkLst>
        </pc:spChg>
        <pc:graphicFrameChg chg="mod modGraphic">
          <ac:chgData name="" userId="18560327804_tp_box_2" providerId="OAuth2" clId="{FCAF20EB-1976-42E3-B1E1-9B098614FD38}" dt="2024-10-09T17:56:29.650" v="196" actId="1076"/>
          <ac:graphicFrameMkLst>
            <pc:docMk/>
            <pc:sldMk cId="3163392854" sldId="276"/>
            <ac:graphicFrameMk id="13" creationId="{AA2762DC-288D-B199-3129-962A7B08B8A6}"/>
          </ac:graphicFrameMkLst>
        </pc:graphicFrameChg>
        <pc:graphicFrameChg chg="add mod modGraphic">
          <ac:chgData name="" userId="18560327804_tp_box_2" providerId="OAuth2" clId="{FCAF20EB-1976-42E3-B1E1-9B098614FD38}" dt="2024-10-09T17:56:26.854" v="195" actId="1076"/>
          <ac:graphicFrameMkLst>
            <pc:docMk/>
            <pc:sldMk cId="3163392854" sldId="276"/>
            <ac:graphicFrameMk id="17" creationId="{39649CFD-E5F2-231E-86E0-F652BA93F77E}"/>
          </ac:graphicFrameMkLst>
        </pc:graphicFrameChg>
        <pc:graphicFrameChg chg="modGraphic">
          <ac:chgData name="" userId="18560327804_tp_box_2" providerId="OAuth2" clId="{FCAF20EB-1976-42E3-B1E1-9B098614FD38}" dt="2024-10-09T17:52:38.476" v="3" actId="20577"/>
          <ac:graphicFrameMkLst>
            <pc:docMk/>
            <pc:sldMk cId="3163392854" sldId="276"/>
            <ac:graphicFrameMk id="23" creationId="{7E5E0963-5B0B-7BA2-0996-E7621FFB14D5}"/>
          </ac:graphicFrameMkLst>
        </pc:graphicFrameChg>
      </pc:sldChg>
    </pc:docChg>
  </pc:docChgLst>
  <pc:docChgLst>
    <pc:chgData userId="18560327804_tp_box_2" providerId="OAuth2" clId="{67239A8F-AF10-42B3-9EE7-8A53FD2A91F4}"/>
    <pc:docChg chg="modSld">
      <pc:chgData name="" userId="18560327804_tp_box_2" providerId="OAuth2" clId="{67239A8F-AF10-42B3-9EE7-8A53FD2A91F4}" dt="2024-10-10T14:04:50.409" v="183" actId="20577"/>
      <pc:docMkLst>
        <pc:docMk/>
      </pc:docMkLst>
      <pc:sldChg chg="modSp mod">
        <pc:chgData name="" userId="18560327804_tp_box_2" providerId="OAuth2" clId="{67239A8F-AF10-42B3-9EE7-8A53FD2A91F4}" dt="2024-10-10T14:04:50.409" v="183" actId="20577"/>
        <pc:sldMkLst>
          <pc:docMk/>
          <pc:sldMk cId="2909073626" sldId="270"/>
        </pc:sldMkLst>
        <pc:spChg chg="mod">
          <ac:chgData name="" userId="18560327804_tp_box_2" providerId="OAuth2" clId="{67239A8F-AF10-42B3-9EE7-8A53FD2A91F4}" dt="2024-10-10T14:04:50.409" v="183" actId="20577"/>
          <ac:spMkLst>
            <pc:docMk/>
            <pc:sldMk cId="2909073626" sldId="270"/>
            <ac:spMk id="14" creationId="{2D56B1D2-425F-09B0-027F-6DBC214CE862}"/>
          </ac:spMkLst>
        </pc:spChg>
      </pc:sldChg>
      <pc:sldChg chg="modSp mod">
        <pc:chgData name="" userId="18560327804_tp_box_2" providerId="OAuth2" clId="{67239A8F-AF10-42B3-9EE7-8A53FD2A91F4}" dt="2024-10-10T14:01:59.331" v="24" actId="20577"/>
        <pc:sldMkLst>
          <pc:docMk/>
          <pc:sldMk cId="2057912452" sldId="279"/>
        </pc:sldMkLst>
        <pc:spChg chg="mod">
          <ac:chgData name="" userId="18560327804_tp_box_2" providerId="OAuth2" clId="{67239A8F-AF10-42B3-9EE7-8A53FD2A91F4}" dt="2024-10-10T14:01:59.331" v="24" actId="20577"/>
          <ac:spMkLst>
            <pc:docMk/>
            <pc:sldMk cId="2057912452" sldId="279"/>
            <ac:spMk id="14" creationId="{2D56B1D2-425F-09B0-027F-6DBC214CE862}"/>
          </ac:spMkLst>
        </pc:spChg>
      </pc:sldChg>
      <pc:sldChg chg="modSp mod">
        <pc:chgData name="" userId="18560327804_tp_box_2" providerId="OAuth2" clId="{67239A8F-AF10-42B3-9EE7-8A53FD2A91F4}" dt="2024-10-10T14:04:20.414" v="160" actId="20577"/>
        <pc:sldMkLst>
          <pc:docMk/>
          <pc:sldMk cId="4222540703" sldId="284"/>
        </pc:sldMkLst>
        <pc:spChg chg="mod">
          <ac:chgData name="" userId="18560327804_tp_box_2" providerId="OAuth2" clId="{67239A8F-AF10-42B3-9EE7-8A53FD2A91F4}" dt="2024-10-10T14:04:20.414" v="160" actId="20577"/>
          <ac:spMkLst>
            <pc:docMk/>
            <pc:sldMk cId="4222540703" sldId="284"/>
            <ac:spMk id="17" creationId="{30C0B952-44DB-2EF1-6DE3-487E3BCD15EE}"/>
          </ac:spMkLst>
        </pc:spChg>
      </pc:sldChg>
    </pc:docChg>
  </pc:docChgLst>
  <pc:docChgLst>
    <pc:chgData userId="18560327804_tp_box_2" providerId="OAuth2" clId="{E54103A9-6165-4927-A783-74A6FE7EF0F3}"/>
    <pc:docChg chg="undo custSel addSld modSld">
      <pc:chgData name="" userId="18560327804_tp_box_2" providerId="OAuth2" clId="{E54103A9-6165-4927-A783-74A6FE7EF0F3}" dt="2024-10-07T02:04:11.636" v="497" actId="20577"/>
      <pc:docMkLst>
        <pc:docMk/>
      </pc:docMkLst>
      <pc:sldChg chg="addSp delSp modSp mod">
        <pc:chgData name="" userId="18560327804_tp_box_2" providerId="OAuth2" clId="{E54103A9-6165-4927-A783-74A6FE7EF0F3}" dt="2024-10-07T01:54:27.696" v="8" actId="167"/>
        <pc:sldMkLst>
          <pc:docMk/>
          <pc:sldMk cId="394333650" sldId="256"/>
        </pc:sldMkLst>
        <pc:spChg chg="ord">
          <ac:chgData name="" userId="18560327804_tp_box_2" providerId="OAuth2" clId="{E54103A9-6165-4927-A783-74A6FE7EF0F3}" dt="2024-10-07T01:54:27.696" v="8" actId="167"/>
          <ac:spMkLst>
            <pc:docMk/>
            <pc:sldMk cId="394333650" sldId="256"/>
            <ac:spMk id="16" creationId="{29E26A5A-0F33-7523-9114-D991C60C7BEF}"/>
          </ac:spMkLst>
        </pc:spChg>
        <pc:picChg chg="del">
          <ac:chgData name="" userId="18560327804_tp_box_2" providerId="OAuth2" clId="{E54103A9-6165-4927-A783-74A6FE7EF0F3}" dt="2024-10-07T01:53:46.249" v="0" actId="478"/>
          <ac:picMkLst>
            <pc:docMk/>
            <pc:sldMk cId="394333650" sldId="256"/>
            <ac:picMk id="9" creationId="{2DDF2A06-EE93-BDFA-2E36-8694CA300801}"/>
          </ac:picMkLst>
        </pc:picChg>
        <pc:picChg chg="add mod ord">
          <ac:chgData name="" userId="18560327804_tp_box_2" providerId="OAuth2" clId="{E54103A9-6165-4927-A783-74A6FE7EF0F3}" dt="2024-10-07T01:54:12.928" v="7" actId="167"/>
          <ac:picMkLst>
            <pc:docMk/>
            <pc:sldMk cId="394333650" sldId="256"/>
            <ac:picMk id="19" creationId="{EEDAA982-53B9-DEED-D4AC-B025E735042D}"/>
          </ac:picMkLst>
        </pc:picChg>
      </pc:sldChg>
      <pc:sldChg chg="addSp delSp modSp add mod">
        <pc:chgData name="" userId="18560327804_tp_box_2" providerId="OAuth2" clId="{E54103A9-6165-4927-A783-74A6FE7EF0F3}" dt="2024-10-07T02:04:11.636" v="497" actId="20577"/>
        <pc:sldMkLst>
          <pc:docMk/>
          <pc:sldMk cId="1786487231" sldId="283"/>
        </pc:sldMkLst>
        <pc:spChg chg="mod">
          <ac:chgData name="" userId="18560327804_tp_box_2" providerId="OAuth2" clId="{E54103A9-6165-4927-A783-74A6FE7EF0F3}" dt="2024-10-07T01:56:49.740" v="54" actId="20577"/>
          <ac:spMkLst>
            <pc:docMk/>
            <pc:sldMk cId="1786487231" sldId="283"/>
            <ac:spMk id="9" creationId="{8A125ADB-04AD-4813-17DE-956DC7D8E0DC}"/>
          </ac:spMkLst>
        </pc:spChg>
        <pc:spChg chg="add del mod">
          <ac:chgData name="" userId="18560327804_tp_box_2" providerId="OAuth2" clId="{E54103A9-6165-4927-A783-74A6FE7EF0F3}" dt="2024-10-07T02:04:11.636" v="497" actId="20577"/>
          <ac:spMkLst>
            <pc:docMk/>
            <pc:sldMk cId="1786487231" sldId="283"/>
            <ac:spMk id="20" creationId="{24CEC7E1-3BC7-40BB-EC50-F193878AB185}"/>
          </ac:spMkLst>
        </pc:spChg>
        <pc:spChg chg="add mod">
          <ac:chgData name="" userId="18560327804_tp_box_2" providerId="OAuth2" clId="{E54103A9-6165-4927-A783-74A6FE7EF0F3}" dt="2024-10-07T02:02:37.961" v="461" actId="14100"/>
          <ac:spMkLst>
            <pc:docMk/>
            <pc:sldMk cId="1786487231" sldId="283"/>
            <ac:spMk id="21" creationId="{78CC90D1-EBF9-3559-0A43-3480A1FED690}"/>
          </ac:spMkLst>
        </pc:spChg>
        <pc:picChg chg="del">
          <ac:chgData name="" userId="18560327804_tp_box_2" providerId="OAuth2" clId="{E54103A9-6165-4927-A783-74A6FE7EF0F3}" dt="2024-10-07T01:54:54.761" v="10" actId="478"/>
          <ac:picMkLst>
            <pc:docMk/>
            <pc:sldMk cId="1786487231" sldId="283"/>
            <ac:picMk id="11" creationId="{270688C5-2C9B-62C2-DF4A-BF27C9C0BD80}"/>
          </ac:picMkLst>
        </pc:picChg>
        <pc:picChg chg="add mod">
          <ac:chgData name="" userId="18560327804_tp_box_2" providerId="OAuth2" clId="{E54103A9-6165-4927-A783-74A6FE7EF0F3}" dt="2024-10-07T02:02:35.012" v="460" actId="1076"/>
          <ac:picMkLst>
            <pc:docMk/>
            <pc:sldMk cId="1786487231" sldId="283"/>
            <ac:picMk id="13" creationId="{09CD120A-0067-A773-740C-0E5A76093836}"/>
          </ac:picMkLst>
        </pc:picChg>
        <pc:picChg chg="add del mod">
          <ac:chgData name="" userId="18560327804_tp_box_2" providerId="OAuth2" clId="{E54103A9-6165-4927-A783-74A6FE7EF0F3}" dt="2024-10-07T01:55:29.073" v="39" actId="478"/>
          <ac:picMkLst>
            <pc:docMk/>
            <pc:sldMk cId="1786487231" sldId="283"/>
            <ac:picMk id="17" creationId="{A7401715-E460-2382-A4FD-3524267AC270}"/>
          </ac:picMkLst>
        </pc:picChg>
        <pc:picChg chg="add mod">
          <ac:chgData name="" userId="18560327804_tp_box_2" providerId="OAuth2" clId="{E54103A9-6165-4927-A783-74A6FE7EF0F3}" dt="2024-10-07T02:02:33.103" v="459" actId="1076"/>
          <ac:picMkLst>
            <pc:docMk/>
            <pc:sldMk cId="1786487231" sldId="283"/>
            <ac:picMk id="19" creationId="{7955C982-3734-B685-197E-D95715EEFE86}"/>
          </ac:picMkLst>
        </pc:picChg>
      </pc:sldChg>
    </pc:docChg>
  </pc:docChgLst>
  <pc:docChgLst>
    <pc:chgData userId="18560327804_tp_box_2" providerId="OAuth2" clId="{EB86B587-BB32-4897-8868-3B03F9331090}"/>
    <pc:docChg chg="undo custSel modSld">
      <pc:chgData name="" userId="18560327804_tp_box_2" providerId="OAuth2" clId="{EB86B587-BB32-4897-8868-3B03F9331090}" dt="2024-10-25T16:10:41.599" v="29" actId="14100"/>
      <pc:docMkLst>
        <pc:docMk/>
      </pc:docMkLst>
      <pc:sldChg chg="addSp delSp modSp mod">
        <pc:chgData name="" userId="18560327804_tp_box_2" providerId="OAuth2" clId="{EB86B587-BB32-4897-8868-3B03F9331090}" dt="2024-10-25T16:08:14.291" v="19" actId="20577"/>
        <pc:sldMkLst>
          <pc:docMk/>
          <pc:sldMk cId="394333650" sldId="256"/>
        </pc:sldMkLst>
        <pc:spChg chg="mod">
          <ac:chgData name="" userId="18560327804_tp_box_2" providerId="OAuth2" clId="{EB86B587-BB32-4897-8868-3B03F9331090}" dt="2024-10-25T16:08:14.291" v="19" actId="20577"/>
          <ac:spMkLst>
            <pc:docMk/>
            <pc:sldMk cId="394333650" sldId="256"/>
            <ac:spMk id="11" creationId="{2F5F682D-60C2-46CF-9B99-EE72DEB4C16F}"/>
          </ac:spMkLst>
        </pc:spChg>
        <pc:picChg chg="del">
          <ac:chgData name="" userId="18560327804_tp_box_2" providerId="OAuth2" clId="{EB86B587-BB32-4897-8868-3B03F9331090}" dt="2024-10-25T16:06:34.424" v="0" actId="478"/>
          <ac:picMkLst>
            <pc:docMk/>
            <pc:sldMk cId="394333650" sldId="256"/>
            <ac:picMk id="9" creationId="{47F5D391-AD4C-C811-FBF2-1E5DFE29F9C0}"/>
          </ac:picMkLst>
        </pc:picChg>
        <pc:picChg chg="add mod">
          <ac:chgData name="" userId="18560327804_tp_box_2" providerId="OAuth2" clId="{EB86B587-BB32-4897-8868-3B03F9331090}" dt="2024-10-25T16:07:51.222" v="4" actId="962"/>
          <ac:picMkLst>
            <pc:docMk/>
            <pc:sldMk cId="394333650" sldId="256"/>
            <ac:picMk id="14" creationId="{0CEEB5AF-985C-3FC4-6BBC-47CF6E7438AD}"/>
          </ac:picMkLst>
        </pc:picChg>
      </pc:sldChg>
      <pc:sldChg chg="addSp modSp mod">
        <pc:chgData name="" userId="18560327804_tp_box_2" providerId="OAuth2" clId="{EB86B587-BB32-4897-8868-3B03F9331090}" dt="2024-10-25T16:10:41.599" v="29" actId="14100"/>
        <pc:sldMkLst>
          <pc:docMk/>
          <pc:sldMk cId="978012694" sldId="285"/>
        </pc:sldMkLst>
        <pc:picChg chg="add mod">
          <ac:chgData name="" userId="18560327804_tp_box_2" providerId="OAuth2" clId="{EB86B587-BB32-4897-8868-3B03F9331090}" dt="2024-10-25T16:10:37.362" v="28" actId="14100"/>
          <ac:picMkLst>
            <pc:docMk/>
            <pc:sldMk cId="978012694" sldId="285"/>
            <ac:picMk id="5" creationId="{7FF91917-3CF5-C59C-0C37-BF1412D73E77}"/>
          </ac:picMkLst>
        </pc:picChg>
        <pc:picChg chg="add mod">
          <ac:chgData name="" userId="18560327804_tp_box_2" providerId="OAuth2" clId="{EB86B587-BB32-4897-8868-3B03F9331090}" dt="2024-10-25T16:10:41.599" v="29" actId="14100"/>
          <ac:picMkLst>
            <pc:docMk/>
            <pc:sldMk cId="978012694" sldId="285"/>
            <ac:picMk id="14" creationId="{D8E4A6FB-CC14-B0AD-D09E-8246E5D3F306}"/>
          </ac:picMkLst>
        </pc:picChg>
      </pc:sldChg>
    </pc:docChg>
  </pc:docChgLst>
  <pc:docChgLst>
    <pc:chgData userId="18560327804_tp_box_2" providerId="OAuth2" clId="{C3F72580-A08A-4A8E-938B-CCA9C491CA4D}"/>
    <pc:docChg chg="undo custSel modSld">
      <pc:chgData name="" userId="18560327804_tp_box_2" providerId="OAuth2" clId="{C3F72580-A08A-4A8E-938B-CCA9C491CA4D}" dt="2024-10-06T13:50:03.217" v="2363" actId="1076"/>
      <pc:docMkLst>
        <pc:docMk/>
      </pc:docMkLst>
      <pc:sldChg chg="addSp delSp modSp mod">
        <pc:chgData name="" userId="18560327804_tp_box_2" providerId="OAuth2" clId="{C3F72580-A08A-4A8E-938B-CCA9C491CA4D}" dt="2024-10-06T13:50:03.217" v="2363" actId="1076"/>
        <pc:sldMkLst>
          <pc:docMk/>
          <pc:sldMk cId="394333650" sldId="256"/>
        </pc:sldMkLst>
        <pc:spChg chg="add del mod">
          <ac:chgData name="" userId="18560327804_tp_box_2" providerId="OAuth2" clId="{C3F72580-A08A-4A8E-938B-CCA9C491CA4D}" dt="2024-10-06T13:46:43.522" v="2260" actId="478"/>
          <ac:spMkLst>
            <pc:docMk/>
            <pc:sldMk cId="394333650" sldId="256"/>
            <ac:spMk id="2" creationId="{41C15458-E261-5A5E-DD59-50825619DAE5}"/>
          </ac:spMkLst>
        </pc:spChg>
        <pc:spChg chg="mod">
          <ac:chgData name="" userId="18560327804_tp_box_2" providerId="OAuth2" clId="{C3F72580-A08A-4A8E-938B-CCA9C491CA4D}" dt="2024-10-06T12:59:10.981" v="12" actId="20577"/>
          <ac:spMkLst>
            <pc:docMk/>
            <pc:sldMk cId="394333650" sldId="256"/>
            <ac:spMk id="4" creationId="{53AC94DC-A49B-51D4-CFBF-4EBB0A368BCB}"/>
          </ac:spMkLst>
        </pc:spChg>
        <pc:spChg chg="add mod">
          <ac:chgData name="" userId="18560327804_tp_box_2" providerId="OAuth2" clId="{C3F72580-A08A-4A8E-938B-CCA9C491CA4D}" dt="2024-10-06T13:49:42.994" v="2360" actId="113"/>
          <ac:spMkLst>
            <pc:docMk/>
            <pc:sldMk cId="394333650" sldId="256"/>
            <ac:spMk id="14" creationId="{E0C2548A-DCEE-0377-00B6-6732BB031101}"/>
          </ac:spMkLst>
        </pc:spChg>
        <pc:spChg chg="add mod">
          <ac:chgData name="" userId="18560327804_tp_box_2" providerId="OAuth2" clId="{C3F72580-A08A-4A8E-938B-CCA9C491CA4D}" dt="2024-10-06T13:49:58.745" v="2361" actId="1076"/>
          <ac:spMkLst>
            <pc:docMk/>
            <pc:sldMk cId="394333650" sldId="256"/>
            <ac:spMk id="17" creationId="{AADB54C1-020F-3918-CE87-3B09EF9C0B14}"/>
          </ac:spMkLst>
        </pc:spChg>
        <pc:spChg chg="add mod">
          <ac:chgData name="" userId="18560327804_tp_box_2" providerId="OAuth2" clId="{C3F72580-A08A-4A8E-938B-CCA9C491CA4D}" dt="2024-10-06T13:50:03.217" v="2363" actId="1076"/>
          <ac:spMkLst>
            <pc:docMk/>
            <pc:sldMk cId="394333650" sldId="256"/>
            <ac:spMk id="18" creationId="{EAB61609-9F1F-28F8-E11C-C55CC52A8D17}"/>
          </ac:spMkLst>
        </pc:spChg>
        <pc:spChg chg="mod">
          <ac:chgData name="" userId="18560327804_tp_box_2" providerId="OAuth2" clId="{C3F72580-A08A-4A8E-938B-CCA9C491CA4D}" dt="2024-10-06T13:01:57.462" v="72" actId="20577"/>
          <ac:spMkLst>
            <pc:docMk/>
            <pc:sldMk cId="394333650" sldId="256"/>
            <ac:spMk id="22" creationId="{078A8F73-FCEC-40E2-4271-67EB1CAEF32B}"/>
          </ac:spMkLst>
        </pc:spChg>
        <pc:picChg chg="mod">
          <ac:chgData name="" userId="18560327804_tp_box_2" providerId="OAuth2" clId="{C3F72580-A08A-4A8E-938B-CCA9C491CA4D}" dt="2024-10-06T13:48:51.332" v="2348" actId="1076"/>
          <ac:picMkLst>
            <pc:docMk/>
            <pc:sldMk cId="394333650" sldId="256"/>
            <ac:picMk id="9" creationId="{2DDF2A06-EE93-BDFA-2E36-8694CA300801}"/>
          </ac:picMkLst>
        </pc:picChg>
      </pc:sldChg>
      <pc:sldChg chg="modSp mod">
        <pc:chgData name="" userId="18560327804_tp_box_2" providerId="OAuth2" clId="{C3F72580-A08A-4A8E-938B-CCA9C491CA4D}" dt="2024-10-06T13:45:50.954" v="2227" actId="1076"/>
        <pc:sldMkLst>
          <pc:docMk/>
          <pc:sldMk cId="2909073626" sldId="270"/>
        </pc:sldMkLst>
        <pc:spChg chg="mod">
          <ac:chgData name="" userId="18560327804_tp_box_2" providerId="OAuth2" clId="{C3F72580-A08A-4A8E-938B-CCA9C491CA4D}" dt="2024-10-06T13:28:09.633" v="1269" actId="20577"/>
          <ac:spMkLst>
            <pc:docMk/>
            <pc:sldMk cId="2909073626" sldId="270"/>
            <ac:spMk id="6" creationId="{2D3BD102-D3E9-756D-1266-01E399847210}"/>
          </ac:spMkLst>
        </pc:spChg>
        <pc:spChg chg="mod">
          <ac:chgData name="" userId="18560327804_tp_box_2" providerId="OAuth2" clId="{C3F72580-A08A-4A8E-938B-CCA9C491CA4D}" dt="2024-10-06T13:45:24.279" v="2226" actId="20577"/>
          <ac:spMkLst>
            <pc:docMk/>
            <pc:sldMk cId="2909073626" sldId="270"/>
            <ac:spMk id="14" creationId="{2D56B1D2-425F-09B0-027F-6DBC214CE862}"/>
          </ac:spMkLst>
        </pc:spChg>
        <pc:picChg chg="mod">
          <ac:chgData name="" userId="18560327804_tp_box_2" providerId="OAuth2" clId="{C3F72580-A08A-4A8E-938B-CCA9C491CA4D}" dt="2024-10-06T13:45:50.954" v="2227" actId="1076"/>
          <ac:picMkLst>
            <pc:docMk/>
            <pc:sldMk cId="2909073626" sldId="270"/>
            <ac:picMk id="11" creationId="{777EDFA6-7937-F108-04F2-169D34783BB3}"/>
          </ac:picMkLst>
        </pc:picChg>
      </pc:sldChg>
      <pc:sldChg chg="delSp modSp mod">
        <pc:chgData name="" userId="18560327804_tp_box_2" providerId="OAuth2" clId="{C3F72580-A08A-4A8E-938B-CCA9C491CA4D}" dt="2024-10-06T13:05:17.554" v="126" actId="20577"/>
        <pc:sldMkLst>
          <pc:docMk/>
          <pc:sldMk cId="3437514211" sldId="271"/>
        </pc:sldMkLst>
        <pc:spChg chg="mod">
          <ac:chgData name="" userId="18560327804_tp_box_2" providerId="OAuth2" clId="{C3F72580-A08A-4A8E-938B-CCA9C491CA4D}" dt="2024-10-06T13:05:17.554" v="126" actId="20577"/>
          <ac:spMkLst>
            <pc:docMk/>
            <pc:sldMk cId="3437514211" sldId="271"/>
            <ac:spMk id="6" creationId="{2D3BD102-D3E9-756D-1266-01E399847210}"/>
          </ac:spMkLst>
        </pc:spChg>
        <pc:picChg chg="del">
          <ac:chgData name="" userId="18560327804_tp_box_2" providerId="OAuth2" clId="{C3F72580-A08A-4A8E-938B-CCA9C491CA4D}" dt="2024-10-06T13:05:06.705" v="96" actId="478"/>
          <ac:picMkLst>
            <pc:docMk/>
            <pc:sldMk cId="3437514211" sldId="271"/>
            <ac:picMk id="14" creationId="{6EFA4316-D8F9-81D9-91CF-4BFCEC853BFE}"/>
          </ac:picMkLst>
        </pc:picChg>
      </pc:sldChg>
      <pc:sldChg chg="addSp delSp modSp mod">
        <pc:chgData name="" userId="18560327804_tp_box_2" providerId="OAuth2" clId="{C3F72580-A08A-4A8E-938B-CCA9C491CA4D}" dt="2024-10-06T13:12:38.096" v="400" actId="1076"/>
        <pc:sldMkLst>
          <pc:docMk/>
          <pc:sldMk cId="3338065640" sldId="272"/>
        </pc:sldMkLst>
        <pc:spChg chg="mod">
          <ac:chgData name="" userId="18560327804_tp_box_2" providerId="OAuth2" clId="{C3F72580-A08A-4A8E-938B-CCA9C491CA4D}" dt="2024-10-06T13:05:29.638" v="156" actId="20577"/>
          <ac:spMkLst>
            <pc:docMk/>
            <pc:sldMk cId="3338065640" sldId="272"/>
            <ac:spMk id="6" creationId="{2D3BD102-D3E9-756D-1266-01E399847210}"/>
          </ac:spMkLst>
        </pc:spChg>
        <pc:picChg chg="del">
          <ac:chgData name="" userId="18560327804_tp_box_2" providerId="OAuth2" clId="{C3F72580-A08A-4A8E-938B-CCA9C491CA4D}" dt="2024-10-06T13:05:32.007" v="157" actId="478"/>
          <ac:picMkLst>
            <pc:docMk/>
            <pc:sldMk cId="3338065640" sldId="272"/>
            <ac:picMk id="11" creationId="{73AAB66B-EC6D-22FD-D54E-BF471E796D99}"/>
          </ac:picMkLst>
        </pc:picChg>
        <pc:picChg chg="add mod">
          <ac:chgData name="" userId="18560327804_tp_box_2" providerId="OAuth2" clId="{C3F72580-A08A-4A8E-938B-CCA9C491CA4D}" dt="2024-10-06T13:12:38.096" v="400" actId="1076"/>
          <ac:picMkLst>
            <pc:docMk/>
            <pc:sldMk cId="3338065640" sldId="272"/>
            <ac:picMk id="13" creationId="{2B7DD64F-931C-8D97-A13F-7A6DCEA55B60}"/>
          </ac:picMkLst>
        </pc:picChg>
      </pc:sldChg>
      <pc:sldChg chg="addSp delSp modSp mod">
        <pc:chgData name="" userId="18560327804_tp_box_2" providerId="OAuth2" clId="{C3F72580-A08A-4A8E-938B-CCA9C491CA4D}" dt="2024-10-06T13:11:56.937" v="391" actId="20577"/>
        <pc:sldMkLst>
          <pc:docMk/>
          <pc:sldMk cId="2213137968" sldId="275"/>
        </pc:sldMkLst>
        <pc:spChg chg="mod">
          <ac:chgData name="" userId="18560327804_tp_box_2" providerId="OAuth2" clId="{C3F72580-A08A-4A8E-938B-CCA9C491CA4D}" dt="2024-10-06T13:05:44.887" v="187" actId="20577"/>
          <ac:spMkLst>
            <pc:docMk/>
            <pc:sldMk cId="2213137968" sldId="275"/>
            <ac:spMk id="6" creationId="{2D3BD102-D3E9-756D-1266-01E399847210}"/>
          </ac:spMkLst>
        </pc:spChg>
        <pc:spChg chg="mod">
          <ac:chgData name="" userId="18560327804_tp_box_2" providerId="OAuth2" clId="{C3F72580-A08A-4A8E-938B-CCA9C491CA4D}" dt="2024-10-06T13:11:56.937" v="391" actId="20577"/>
          <ac:spMkLst>
            <pc:docMk/>
            <pc:sldMk cId="2213137968" sldId="275"/>
            <ac:spMk id="22" creationId="{10A92382-CC2B-2EEC-1894-A60342715387}"/>
          </ac:spMkLst>
        </pc:spChg>
        <pc:grpChg chg="add mod">
          <ac:chgData name="" userId="18560327804_tp_box_2" providerId="OAuth2" clId="{C3F72580-A08A-4A8E-938B-CCA9C491CA4D}" dt="2024-10-06T13:11:38.213" v="380" actId="1076"/>
          <ac:grpSpMkLst>
            <pc:docMk/>
            <pc:sldMk cId="2213137968" sldId="275"/>
            <ac:grpSpMk id="20" creationId="{3BFC770A-30B9-3647-3C0B-C27A2BC23AC8}"/>
          </ac:grpSpMkLst>
        </pc:grpChg>
        <pc:picChg chg="add mod ord">
          <ac:chgData name="" userId="18560327804_tp_box_2" providerId="OAuth2" clId="{C3F72580-A08A-4A8E-938B-CCA9C491CA4D}" dt="2024-10-06T13:11:21.535" v="378" actId="14100"/>
          <ac:picMkLst>
            <pc:docMk/>
            <pc:sldMk cId="2213137968" sldId="275"/>
            <ac:picMk id="11" creationId="{495EE535-4B48-1812-2174-23F9DBB11D5B}"/>
          </ac:picMkLst>
        </pc:picChg>
        <pc:picChg chg="del">
          <ac:chgData name="" userId="18560327804_tp_box_2" providerId="OAuth2" clId="{C3F72580-A08A-4A8E-938B-CCA9C491CA4D}" dt="2024-10-06T13:05:47.056" v="188" actId="478"/>
          <ac:picMkLst>
            <pc:docMk/>
            <pc:sldMk cId="2213137968" sldId="275"/>
            <ac:picMk id="13" creationId="{2CE33402-1CDE-8FC5-389C-64C0407E4A92}"/>
          </ac:picMkLst>
        </pc:picChg>
        <pc:picChg chg="add del mod">
          <ac:chgData name="" userId="18560327804_tp_box_2" providerId="OAuth2" clId="{C3F72580-A08A-4A8E-938B-CCA9C491CA4D}" dt="2024-10-06T13:09:58.873" v="362" actId="478"/>
          <ac:picMkLst>
            <pc:docMk/>
            <pc:sldMk cId="2213137968" sldId="275"/>
            <ac:picMk id="17" creationId="{7F4EC800-257D-A339-C9DD-230A41ACEC09}"/>
          </ac:picMkLst>
        </pc:picChg>
        <pc:picChg chg="add mod">
          <ac:chgData name="" userId="18560327804_tp_box_2" providerId="OAuth2" clId="{C3F72580-A08A-4A8E-938B-CCA9C491CA4D}" dt="2024-10-06T13:11:16.600" v="376" actId="164"/>
          <ac:picMkLst>
            <pc:docMk/>
            <pc:sldMk cId="2213137968" sldId="275"/>
            <ac:picMk id="19" creationId="{A0E13387-F44F-4DBB-5363-2381A2395913}"/>
          </ac:picMkLst>
        </pc:picChg>
      </pc:sldChg>
      <pc:sldChg chg="addSp modSp mod">
        <pc:chgData name="" userId="18560327804_tp_box_2" providerId="OAuth2" clId="{C3F72580-A08A-4A8E-938B-CCA9C491CA4D}" dt="2024-10-06T13:25:11.501" v="930" actId="20577"/>
        <pc:sldMkLst>
          <pc:docMk/>
          <pc:sldMk cId="3163392854" sldId="276"/>
        </pc:sldMkLst>
        <pc:spChg chg="mod">
          <ac:chgData name="" userId="18560327804_tp_box_2" providerId="OAuth2" clId="{C3F72580-A08A-4A8E-938B-CCA9C491CA4D}" dt="2024-10-06T13:06:29.983" v="290" actId="20577"/>
          <ac:spMkLst>
            <pc:docMk/>
            <pc:sldMk cId="3163392854" sldId="276"/>
            <ac:spMk id="6" creationId="{2D3BD102-D3E9-756D-1266-01E399847210}"/>
          </ac:spMkLst>
        </pc:spChg>
        <pc:spChg chg="add mod">
          <ac:chgData name="" userId="18560327804_tp_box_2" providerId="OAuth2" clId="{C3F72580-A08A-4A8E-938B-CCA9C491CA4D}" dt="2024-10-06T13:19:07.973" v="623" actId="1076"/>
          <ac:spMkLst>
            <pc:docMk/>
            <pc:sldMk cId="3163392854" sldId="276"/>
            <ac:spMk id="11" creationId="{419313FD-EA0A-338A-C35E-FBAE610EC4D7}"/>
          </ac:spMkLst>
        </pc:spChg>
        <pc:spChg chg="mod">
          <ac:chgData name="" userId="18560327804_tp_box_2" providerId="OAuth2" clId="{C3F72580-A08A-4A8E-938B-CCA9C491CA4D}" dt="2024-10-06T13:25:11.501" v="930" actId="20577"/>
          <ac:spMkLst>
            <pc:docMk/>
            <pc:sldMk cId="3163392854" sldId="276"/>
            <ac:spMk id="18" creationId="{E6AF10D7-2928-AF90-572A-2CB4D87DADEF}"/>
          </ac:spMkLst>
        </pc:spChg>
        <pc:spChg chg="mod">
          <ac:chgData name="" userId="18560327804_tp_box_2" providerId="OAuth2" clId="{C3F72580-A08A-4A8E-938B-CCA9C491CA4D}" dt="2024-10-06T13:16:21.379" v="480" actId="20577"/>
          <ac:spMkLst>
            <pc:docMk/>
            <pc:sldMk cId="3163392854" sldId="276"/>
            <ac:spMk id="21" creationId="{3BA43E74-1594-CEFB-1E1F-A25330E10961}"/>
          </ac:spMkLst>
        </pc:spChg>
        <pc:spChg chg="mod">
          <ac:chgData name="" userId="18560327804_tp_box_2" providerId="OAuth2" clId="{C3F72580-A08A-4A8E-938B-CCA9C491CA4D}" dt="2024-10-06T13:18:59.261" v="620" actId="1076"/>
          <ac:spMkLst>
            <pc:docMk/>
            <pc:sldMk cId="3163392854" sldId="276"/>
            <ac:spMk id="24" creationId="{7922F23A-6D84-68F3-235C-3D68804A3B77}"/>
          </ac:spMkLst>
        </pc:spChg>
        <pc:graphicFrameChg chg="mod modGraphic">
          <ac:chgData name="" userId="18560327804_tp_box_2" providerId="OAuth2" clId="{C3F72580-A08A-4A8E-938B-CCA9C491CA4D}" dt="2024-10-06T13:21:52.068" v="805" actId="13926"/>
          <ac:graphicFrameMkLst>
            <pc:docMk/>
            <pc:sldMk cId="3163392854" sldId="276"/>
            <ac:graphicFrameMk id="5" creationId="{44AC6100-1A44-3A89-B1ED-BF653D589C52}"/>
          </ac:graphicFrameMkLst>
        </pc:graphicFrameChg>
        <pc:graphicFrameChg chg="add mod modGraphic">
          <ac:chgData name="" userId="18560327804_tp_box_2" providerId="OAuth2" clId="{C3F72580-A08A-4A8E-938B-CCA9C491CA4D}" dt="2024-10-06T13:21:34.404" v="802" actId="20577"/>
          <ac:graphicFrameMkLst>
            <pc:docMk/>
            <pc:sldMk cId="3163392854" sldId="276"/>
            <ac:graphicFrameMk id="13" creationId="{AA2762DC-288D-B199-3129-962A7B08B8A6}"/>
          </ac:graphicFrameMkLst>
        </pc:graphicFrameChg>
        <pc:graphicFrameChg chg="modGraphic">
          <ac:chgData name="" userId="18560327804_tp_box_2" providerId="OAuth2" clId="{C3F72580-A08A-4A8E-938B-CCA9C491CA4D}" dt="2024-10-06T13:16:04.483" v="463" actId="20577"/>
          <ac:graphicFrameMkLst>
            <pc:docMk/>
            <pc:sldMk cId="3163392854" sldId="276"/>
            <ac:graphicFrameMk id="14" creationId="{0EC7E710-7F1D-5459-7EA2-484385234FDD}"/>
          </ac:graphicFrameMkLst>
        </pc:graphicFrameChg>
        <pc:graphicFrameChg chg="mod modGraphic">
          <ac:chgData name="" userId="18560327804_tp_box_2" providerId="OAuth2" clId="{C3F72580-A08A-4A8E-938B-CCA9C491CA4D}" dt="2024-10-06T13:19:01.739" v="621" actId="1076"/>
          <ac:graphicFrameMkLst>
            <pc:docMk/>
            <pc:sldMk cId="3163392854" sldId="276"/>
            <ac:graphicFrameMk id="23" creationId="{7E5E0963-5B0B-7BA2-0996-E7621FFB14D5}"/>
          </ac:graphicFrameMkLst>
        </pc:graphicFrameChg>
      </pc:sldChg>
      <pc:sldChg chg="modSp mod">
        <pc:chgData name="" userId="18560327804_tp_box_2" providerId="OAuth2" clId="{C3F72580-A08A-4A8E-938B-CCA9C491CA4D}" dt="2024-10-06T13:46:14.378" v="2257" actId="20577"/>
        <pc:sldMkLst>
          <pc:docMk/>
          <pc:sldMk cId="2057912452" sldId="279"/>
        </pc:sldMkLst>
        <pc:spChg chg="mod">
          <ac:chgData name="" userId="18560327804_tp_box_2" providerId="OAuth2" clId="{C3F72580-A08A-4A8E-938B-CCA9C491CA4D}" dt="2024-10-06T13:46:14.378" v="2257" actId="20577"/>
          <ac:spMkLst>
            <pc:docMk/>
            <pc:sldMk cId="2057912452" sldId="279"/>
            <ac:spMk id="6" creationId="{2D3BD102-D3E9-756D-1266-01E399847210}"/>
          </ac:spMkLst>
        </pc:spChg>
        <pc:spChg chg="mod">
          <ac:chgData name="" userId="18560327804_tp_box_2" providerId="OAuth2" clId="{C3F72580-A08A-4A8E-938B-CCA9C491CA4D}" dt="2024-10-06T13:43:35.073" v="2155" actId="6549"/>
          <ac:spMkLst>
            <pc:docMk/>
            <pc:sldMk cId="2057912452" sldId="279"/>
            <ac:spMk id="14" creationId="{2D56B1D2-425F-09B0-027F-6DBC214CE862}"/>
          </ac:spMkLst>
        </pc:spChg>
        <pc:picChg chg="mod">
          <ac:chgData name="" userId="18560327804_tp_box_2" providerId="OAuth2" clId="{C3F72580-A08A-4A8E-938B-CCA9C491CA4D}" dt="2024-10-06T13:43:41.295" v="2157" actId="1076"/>
          <ac:picMkLst>
            <pc:docMk/>
            <pc:sldMk cId="2057912452" sldId="279"/>
            <ac:picMk id="3" creationId="{B97ADDDA-9680-FB91-DFFB-A58AED2A593D}"/>
          </ac:picMkLst>
        </pc:picChg>
      </pc:sldChg>
      <pc:sldChg chg="addSp delSp modSp mod">
        <pc:chgData name="" userId="18560327804_tp_box_2" providerId="OAuth2" clId="{C3F72580-A08A-4A8E-938B-CCA9C491CA4D}" dt="2024-10-06T13:07:19.560" v="328" actId="1076"/>
        <pc:sldMkLst>
          <pc:docMk/>
          <pc:sldMk cId="4147702949" sldId="280"/>
        </pc:sldMkLst>
        <pc:spChg chg="mod">
          <ac:chgData name="" userId="18560327804_tp_box_2" providerId="OAuth2" clId="{C3F72580-A08A-4A8E-938B-CCA9C491CA4D}" dt="2024-10-06T13:06:01.509" v="228" actId="20577"/>
          <ac:spMkLst>
            <pc:docMk/>
            <pc:sldMk cId="4147702949" sldId="280"/>
            <ac:spMk id="6" creationId="{2D3BD102-D3E9-756D-1266-01E399847210}"/>
          </ac:spMkLst>
        </pc:spChg>
        <pc:picChg chg="del">
          <ac:chgData name="" userId="18560327804_tp_box_2" providerId="OAuth2" clId="{C3F72580-A08A-4A8E-938B-CCA9C491CA4D}" dt="2024-10-06T13:06:03.540" v="229" actId="478"/>
          <ac:picMkLst>
            <pc:docMk/>
            <pc:sldMk cId="4147702949" sldId="280"/>
            <ac:picMk id="11" creationId="{F5ED3A75-2537-8ABA-E976-33FAA94381DE}"/>
          </ac:picMkLst>
        </pc:picChg>
        <pc:picChg chg="add mod">
          <ac:chgData name="" userId="18560327804_tp_box_2" providerId="OAuth2" clId="{C3F72580-A08A-4A8E-938B-CCA9C491CA4D}" dt="2024-10-06T13:07:19.560" v="328" actId="1076"/>
          <ac:picMkLst>
            <pc:docMk/>
            <pc:sldMk cId="4147702949" sldId="280"/>
            <ac:picMk id="13" creationId="{0069F931-4BF1-CE04-809C-6578EDF75030}"/>
          </ac:picMkLst>
        </pc:picChg>
      </pc:sldChg>
      <pc:sldChg chg="addSp delSp modSp mod">
        <pc:chgData name="" userId="18560327804_tp_box_2" providerId="OAuth2" clId="{C3F72580-A08A-4A8E-938B-CCA9C491CA4D}" dt="2024-10-06T13:13:49.059" v="409" actId="14100"/>
        <pc:sldMkLst>
          <pc:docMk/>
          <pc:sldMk cId="3707049565" sldId="281"/>
        </pc:sldMkLst>
        <pc:spChg chg="mod">
          <ac:chgData name="" userId="18560327804_tp_box_2" providerId="OAuth2" clId="{C3F72580-A08A-4A8E-938B-CCA9C491CA4D}" dt="2024-10-06T13:06:43.593" v="320" actId="20577"/>
          <ac:spMkLst>
            <pc:docMk/>
            <pc:sldMk cId="3707049565" sldId="281"/>
            <ac:spMk id="6" creationId="{2D3BD102-D3E9-756D-1266-01E399847210}"/>
          </ac:spMkLst>
        </pc:spChg>
        <pc:picChg chg="add mod">
          <ac:chgData name="" userId="18560327804_tp_box_2" providerId="OAuth2" clId="{C3F72580-A08A-4A8E-938B-CCA9C491CA4D}" dt="2024-10-06T13:13:49.059" v="409" actId="14100"/>
          <ac:picMkLst>
            <pc:docMk/>
            <pc:sldMk cId="3707049565" sldId="281"/>
            <ac:picMk id="11" creationId="{270688C5-2C9B-62C2-DF4A-BF27C9C0BD80}"/>
          </ac:picMkLst>
        </pc:picChg>
        <pc:picChg chg="del">
          <ac:chgData name="" userId="18560327804_tp_box_2" providerId="OAuth2" clId="{C3F72580-A08A-4A8E-938B-CCA9C491CA4D}" dt="2024-10-06T13:06:45.746" v="321" actId="478"/>
          <ac:picMkLst>
            <pc:docMk/>
            <pc:sldMk cId="3707049565" sldId="281"/>
            <ac:picMk id="13" creationId="{EDA4D4FF-CF18-305B-1E4C-DD241990CC58}"/>
          </ac:picMkLst>
        </pc:picChg>
      </pc:sldChg>
      <pc:sldChg chg="delSp modSp mod">
        <pc:chgData name="" userId="18560327804_tp_box_2" providerId="OAuth2" clId="{C3F72580-A08A-4A8E-938B-CCA9C491CA4D}" dt="2024-10-06T13:06:17.008" v="260" actId="478"/>
        <pc:sldMkLst>
          <pc:docMk/>
          <pc:sldMk cId="1316278829" sldId="282"/>
        </pc:sldMkLst>
        <pc:spChg chg="mod">
          <ac:chgData name="" userId="18560327804_tp_box_2" providerId="OAuth2" clId="{C3F72580-A08A-4A8E-938B-CCA9C491CA4D}" dt="2024-10-06T13:06:14.792" v="259" actId="20577"/>
          <ac:spMkLst>
            <pc:docMk/>
            <pc:sldMk cId="1316278829" sldId="282"/>
            <ac:spMk id="6" creationId="{2D3BD102-D3E9-756D-1266-01E399847210}"/>
          </ac:spMkLst>
        </pc:spChg>
        <pc:picChg chg="del">
          <ac:chgData name="" userId="18560327804_tp_box_2" providerId="OAuth2" clId="{C3F72580-A08A-4A8E-938B-CCA9C491CA4D}" dt="2024-10-06T13:06:17.008" v="260" actId="478"/>
          <ac:picMkLst>
            <pc:docMk/>
            <pc:sldMk cId="1316278829" sldId="282"/>
            <ac:picMk id="14" creationId="{578881CA-1177-DA4C-3932-645AFB26EBD9}"/>
          </ac:picMkLst>
        </pc:picChg>
      </pc:sldChg>
    </pc:docChg>
  </pc:docChgLst>
  <pc:docChgLst>
    <pc:chgData userId="18560327804_tp_box_2" providerId="OAuth2" clId="{469C79C5-77C8-4AAA-A682-9A05304AE169}"/>
    <pc:docChg chg="undo custSel addSld modSld">
      <pc:chgData name="" userId="18560327804_tp_box_2" providerId="OAuth2" clId="{469C79C5-77C8-4AAA-A682-9A05304AE169}" dt="2024-10-28T13:40:18.032" v="55" actId="20577"/>
      <pc:docMkLst>
        <pc:docMk/>
      </pc:docMkLst>
      <pc:sldChg chg="delSp modSp add mod">
        <pc:chgData name="" userId="18560327804_tp_box_2" providerId="OAuth2" clId="{469C79C5-77C8-4AAA-A682-9A05304AE169}" dt="2024-10-28T13:39:56.264" v="23" actId="2711"/>
        <pc:sldMkLst>
          <pc:docMk/>
          <pc:sldMk cId="966465064" sldId="286"/>
        </pc:sldMkLst>
        <pc:spChg chg="del mod">
          <ac:chgData name="" userId="18560327804_tp_box_2" providerId="OAuth2" clId="{469C79C5-77C8-4AAA-A682-9A05304AE169}" dt="2024-10-28T13:39:35.771" v="22"/>
          <ac:spMkLst>
            <pc:docMk/>
            <pc:sldMk cId="966465064" sldId="286"/>
            <ac:spMk id="9" creationId="{8A125ADB-04AD-4813-17DE-956DC7D8E0DC}"/>
          </ac:spMkLst>
        </pc:spChg>
        <pc:spChg chg="mod">
          <ac:chgData name="" userId="18560327804_tp_box_2" providerId="OAuth2" clId="{469C79C5-77C8-4AAA-A682-9A05304AE169}" dt="2024-10-28T13:39:22.498" v="18" actId="1076"/>
          <ac:spMkLst>
            <pc:docMk/>
            <pc:sldMk cId="966465064" sldId="286"/>
            <ac:spMk id="16" creationId="{29E26A5A-0F33-7523-9114-D991C60C7BEF}"/>
          </ac:spMkLst>
        </pc:spChg>
        <pc:spChg chg="mod">
          <ac:chgData name="" userId="18560327804_tp_box_2" providerId="OAuth2" clId="{469C79C5-77C8-4AAA-A682-9A05304AE169}" dt="2024-10-28T13:39:56.264" v="23" actId="2711"/>
          <ac:spMkLst>
            <pc:docMk/>
            <pc:sldMk cId="966465064" sldId="286"/>
            <ac:spMk id="17" creationId="{30C0B952-44DB-2EF1-6DE3-487E3BCD15EE}"/>
          </ac:spMkLst>
        </pc:spChg>
      </pc:sldChg>
      <pc:sldChg chg="modSp add mod">
        <pc:chgData name="" userId="18560327804_tp_box_2" providerId="OAuth2" clId="{469C79C5-77C8-4AAA-A682-9A05304AE169}" dt="2024-10-28T13:40:18.032" v="55" actId="20577"/>
        <pc:sldMkLst>
          <pc:docMk/>
          <pc:sldMk cId="2564106367" sldId="287"/>
        </pc:sldMkLst>
        <pc:spChg chg="mod">
          <ac:chgData name="" userId="18560327804_tp_box_2" providerId="OAuth2" clId="{469C79C5-77C8-4AAA-A682-9A05304AE169}" dt="2024-10-28T13:40:18.032" v="55" actId="20577"/>
          <ac:spMkLst>
            <pc:docMk/>
            <pc:sldMk cId="2564106367" sldId="287"/>
            <ac:spMk id="17" creationId="{30C0B952-44DB-2EF1-6DE3-487E3BCD15EE}"/>
          </ac:spMkLst>
        </pc:spChg>
      </pc:sldChg>
    </pc:docChg>
  </pc:docChgLst>
  <pc:docChgLst>
    <pc:chgData userId="18560327804_tp_box_2" providerId="OAuth2" clId="{E97D5877-DC88-4DAB-B1C3-E1B9DC2A8FFE}"/>
    <pc:docChg chg="undo custSel modSld">
      <pc:chgData name="" userId="18560327804_tp_box_2" providerId="OAuth2" clId="{E97D5877-DC88-4DAB-B1C3-E1B9DC2A8FFE}" dt="2024-11-21T20:40:03.414" v="273" actId="20577"/>
      <pc:docMkLst>
        <pc:docMk/>
      </pc:docMkLst>
      <pc:sldChg chg="modSp mod">
        <pc:chgData name="" userId="18560327804_tp_box_2" providerId="OAuth2" clId="{E97D5877-DC88-4DAB-B1C3-E1B9DC2A8FFE}" dt="2024-11-21T20:21:09.546" v="11" actId="20577"/>
        <pc:sldMkLst>
          <pc:docMk/>
          <pc:sldMk cId="394333650" sldId="256"/>
        </pc:sldMkLst>
        <pc:spChg chg="mod">
          <ac:chgData name="" userId="18560327804_tp_box_2" providerId="OAuth2" clId="{E97D5877-DC88-4DAB-B1C3-E1B9DC2A8FFE}" dt="2024-11-21T20:21:09.546" v="11" actId="20577"/>
          <ac:spMkLst>
            <pc:docMk/>
            <pc:sldMk cId="394333650" sldId="256"/>
            <ac:spMk id="22" creationId="{078A8F73-FCEC-40E2-4271-67EB1CAEF32B}"/>
          </ac:spMkLst>
        </pc:spChg>
      </pc:sldChg>
      <pc:sldChg chg="modSp mod">
        <pc:chgData name="" userId="18560327804_tp_box_2" providerId="OAuth2" clId="{E97D5877-DC88-4DAB-B1C3-E1B9DC2A8FFE}" dt="2024-11-21T20:22:59.680" v="35" actId="20577"/>
        <pc:sldMkLst>
          <pc:docMk/>
          <pc:sldMk cId="2909073626" sldId="270"/>
        </pc:sldMkLst>
        <pc:spChg chg="mod">
          <ac:chgData name="" userId="18560327804_tp_box_2" providerId="OAuth2" clId="{E97D5877-DC88-4DAB-B1C3-E1B9DC2A8FFE}" dt="2024-11-21T20:22:59.680" v="35" actId="20577"/>
          <ac:spMkLst>
            <pc:docMk/>
            <pc:sldMk cId="2909073626" sldId="270"/>
            <ac:spMk id="14" creationId="{2D56B1D2-425F-09B0-027F-6DBC214CE862}"/>
          </ac:spMkLst>
        </pc:spChg>
      </pc:sldChg>
      <pc:sldChg chg="modSp mod">
        <pc:chgData name="" userId="18560327804_tp_box_2" providerId="OAuth2" clId="{E97D5877-DC88-4DAB-B1C3-E1B9DC2A8FFE}" dt="2024-11-21T20:40:03.414" v="273" actId="20577"/>
        <pc:sldMkLst>
          <pc:docMk/>
          <pc:sldMk cId="2057912452" sldId="279"/>
        </pc:sldMkLst>
        <pc:spChg chg="mod">
          <ac:chgData name="" userId="18560327804_tp_box_2" providerId="OAuth2" clId="{E97D5877-DC88-4DAB-B1C3-E1B9DC2A8FFE}" dt="2024-11-21T20:40:03.414" v="273" actId="20577"/>
          <ac:spMkLst>
            <pc:docMk/>
            <pc:sldMk cId="2057912452" sldId="279"/>
            <ac:spMk id="14" creationId="{2D56B1D2-425F-09B0-027F-6DBC214CE862}"/>
          </ac:spMkLst>
        </pc:spChg>
      </pc:sldChg>
      <pc:sldChg chg="modSp mod">
        <pc:chgData name="" userId="18560327804_tp_box_2" providerId="OAuth2" clId="{E97D5877-DC88-4DAB-B1C3-E1B9DC2A8FFE}" dt="2024-11-21T20:23:24.697" v="47" actId="20577"/>
        <pc:sldMkLst>
          <pc:docMk/>
          <pc:sldMk cId="4222540703" sldId="284"/>
        </pc:sldMkLst>
        <pc:spChg chg="mod">
          <ac:chgData name="" userId="18560327804_tp_box_2" providerId="OAuth2" clId="{E97D5877-DC88-4DAB-B1C3-E1B9DC2A8FFE}" dt="2024-11-21T20:23:24.697" v="47" actId="20577"/>
          <ac:spMkLst>
            <pc:docMk/>
            <pc:sldMk cId="4222540703" sldId="284"/>
            <ac:spMk id="17" creationId="{30C0B952-44DB-2EF1-6DE3-487E3BCD15EE}"/>
          </ac:spMkLst>
        </pc:spChg>
      </pc:sldChg>
    </pc:docChg>
  </pc:docChgLst>
  <pc:docChgLst>
    <pc:chgData name="Kayla Ellsworth" userId="20212631741_tp_box_2" providerId="OAuth2" clId="{87968407-34A8-4230-A517-9101E3B81303}"/>
    <pc:docChg chg="custSel modSld">
      <pc:chgData name="Kayla Ellsworth" userId="20212631741_tp_box_2" providerId="OAuth2" clId="{87968407-34A8-4230-A517-9101E3B81303}" dt="2024-10-25T21:01:33.427" v="31" actId="1037"/>
      <pc:docMkLst>
        <pc:docMk/>
      </pc:docMkLst>
      <pc:sldChg chg="addSp delSp modSp mod">
        <pc:chgData name="Kayla Ellsworth" userId="20212631741_tp_box_2" providerId="OAuth2" clId="{87968407-34A8-4230-A517-9101E3B81303}" dt="2024-10-25T20:56:56.807" v="29" actId="1582"/>
        <pc:sldMkLst>
          <pc:docMk/>
          <pc:sldMk cId="3437514211" sldId="271"/>
        </pc:sldMkLst>
        <pc:spChg chg="mod">
          <ac:chgData name="Kayla Ellsworth" userId="20212631741_tp_box_2" providerId="OAuth2" clId="{87968407-34A8-4230-A517-9101E3B81303}" dt="2024-10-25T20:52:38.963" v="6" actId="14100"/>
          <ac:spMkLst>
            <pc:docMk/>
            <pc:sldMk cId="3437514211" sldId="271"/>
            <ac:spMk id="16" creationId="{29E26A5A-0F33-7523-9114-D991C60C7BEF}"/>
          </ac:spMkLst>
        </pc:spChg>
        <pc:spChg chg="add del mod">
          <ac:chgData name="Kayla Ellsworth" userId="20212631741_tp_box_2" providerId="OAuth2" clId="{87968407-34A8-4230-A517-9101E3B81303}" dt="2024-10-25T20:56:27.141" v="19" actId="478"/>
          <ac:spMkLst>
            <pc:docMk/>
            <pc:sldMk cId="3437514211" sldId="271"/>
            <ac:spMk id="27" creationId="{C62D46E8-0BA4-1AEE-9B72-5E3FFD7EB29E}"/>
          </ac:spMkLst>
        </pc:spChg>
        <pc:grpChg chg="del">
          <ac:chgData name="Kayla Ellsworth" userId="20212631741_tp_box_2" providerId="OAuth2" clId="{87968407-34A8-4230-A517-9101E3B81303}" dt="2024-10-25T20:51:41.315" v="0" actId="478"/>
          <ac:grpSpMkLst>
            <pc:docMk/>
            <pc:sldMk cId="3437514211" sldId="271"/>
            <ac:grpSpMk id="3" creationId="{A1A18FE6-FF5B-1C63-02C6-2889624255F7}"/>
          </ac:grpSpMkLst>
        </pc:grpChg>
        <pc:picChg chg="add mod modCrop">
          <ac:chgData name="Kayla Ellsworth" userId="20212631741_tp_box_2" providerId="OAuth2" clId="{87968407-34A8-4230-A517-9101E3B81303}" dt="2024-10-25T20:56:56.807" v="29" actId="1582"/>
          <ac:picMkLst>
            <pc:docMk/>
            <pc:sldMk cId="3437514211" sldId="271"/>
            <ac:picMk id="25" creationId="{4A45AD94-CECE-8894-CE49-1A62373D300F}"/>
          </ac:picMkLst>
        </pc:picChg>
        <pc:picChg chg="add">
          <ac:chgData name="Kayla Ellsworth" userId="20212631741_tp_box_2" providerId="OAuth2" clId="{87968407-34A8-4230-A517-9101E3B81303}" dt="2024-10-25T20:54:29.668" v="17"/>
          <ac:picMkLst>
            <pc:docMk/>
            <pc:sldMk cId="3437514211" sldId="271"/>
            <ac:picMk id="26" creationId="{75A0D233-C0B9-6426-AEB5-A06D8CBD8596}"/>
          </ac:picMkLst>
        </pc:picChg>
      </pc:sldChg>
      <pc:sldChg chg="modSp mod">
        <pc:chgData name="Kayla Ellsworth" userId="20212631741_tp_box_2" providerId="OAuth2" clId="{87968407-34A8-4230-A517-9101E3B81303}" dt="2024-10-25T21:01:33.427" v="31" actId="1037"/>
        <pc:sldMkLst>
          <pc:docMk/>
          <pc:sldMk cId="978012694" sldId="285"/>
        </pc:sldMkLst>
        <pc:picChg chg="mod">
          <ac:chgData name="Kayla Ellsworth" userId="20212631741_tp_box_2" providerId="OAuth2" clId="{87968407-34A8-4230-A517-9101E3B81303}" dt="2024-10-25T21:01:33.427" v="31" actId="1037"/>
          <ac:picMkLst>
            <pc:docMk/>
            <pc:sldMk cId="978012694" sldId="285"/>
            <ac:picMk id="14" creationId="{D8E4A6FB-CC14-B0AD-D09E-8246E5D3F306}"/>
          </ac:picMkLst>
        </pc:picChg>
      </pc:sldChg>
    </pc:docChg>
  </pc:docChgLst>
  <pc:docChgLst>
    <pc:chgData userId="18560327804_tp_box_2" providerId="OAuth2" clId="{CE7C49A0-65CF-46C9-95D9-542AB91621EE}"/>
    <pc:docChg chg="modSld">
      <pc:chgData name="" userId="18560327804_tp_box_2" providerId="OAuth2" clId="{CE7C49A0-65CF-46C9-95D9-542AB91621EE}" dt="2024-11-21T20:44:07.524" v="8" actId="20577"/>
      <pc:docMkLst>
        <pc:docMk/>
      </pc:docMkLst>
      <pc:sldChg chg="modSp mod">
        <pc:chgData name="" userId="18560327804_tp_box_2" providerId="OAuth2" clId="{CE7C49A0-65CF-46C9-95D9-542AB91621EE}" dt="2024-11-21T20:44:07.524" v="8" actId="20577"/>
        <pc:sldMkLst>
          <pc:docMk/>
          <pc:sldMk cId="4222540703" sldId="284"/>
        </pc:sldMkLst>
        <pc:spChg chg="mod">
          <ac:chgData name="" userId="18560327804_tp_box_2" providerId="OAuth2" clId="{CE7C49A0-65CF-46C9-95D9-542AB91621EE}" dt="2024-11-21T20:44:07.524" v="8" actId="20577"/>
          <ac:spMkLst>
            <pc:docMk/>
            <pc:sldMk cId="4222540703" sldId="284"/>
            <ac:spMk id="17" creationId="{30C0B952-44DB-2EF1-6DE3-487E3BCD15EE}"/>
          </ac:spMkLst>
        </pc:spChg>
      </pc:sldChg>
    </pc:docChg>
  </pc:docChgLst>
  <pc:docChgLst>
    <pc:chgData userId="18560327804_tp_box_2" providerId="OAuth2" clId="{F3219DFE-0208-4995-856D-4EB12D631D46}"/>
    <pc:docChg chg="undo redo custSel addSld modSld">
      <pc:chgData name="" userId="18560327804_tp_box_2" providerId="OAuth2" clId="{F3219DFE-0208-4995-856D-4EB12D631D46}" dt="2024-10-04T01:50:42.878" v="139" actId="14100"/>
      <pc:docMkLst>
        <pc:docMk/>
      </pc:docMkLst>
      <pc:sldChg chg="addSp modSp mod">
        <pc:chgData name="" userId="18560327804_tp_box_2" providerId="OAuth2" clId="{F3219DFE-0208-4995-856D-4EB12D631D46}" dt="2024-10-04T01:50:42.878" v="139" actId="14100"/>
        <pc:sldMkLst>
          <pc:docMk/>
          <pc:sldMk cId="394333650" sldId="256"/>
        </pc:sldMkLst>
        <pc:picChg chg="add mod">
          <ac:chgData name="" userId="18560327804_tp_box_2" providerId="OAuth2" clId="{F3219DFE-0208-4995-856D-4EB12D631D46}" dt="2024-10-04T01:50:42.878" v="139" actId="14100"/>
          <ac:picMkLst>
            <pc:docMk/>
            <pc:sldMk cId="394333650" sldId="256"/>
            <ac:picMk id="9" creationId="{2DDF2A06-EE93-BDFA-2E36-8694CA300801}"/>
          </ac:picMkLst>
        </pc:picChg>
      </pc:sldChg>
      <pc:sldChg chg="modSp mod">
        <pc:chgData name="" userId="18560327804_tp_box_2" providerId="OAuth2" clId="{F3219DFE-0208-4995-856D-4EB12D631D46}" dt="2024-10-04T01:40:34.279" v="126" actId="20577"/>
        <pc:sldMkLst>
          <pc:docMk/>
          <pc:sldMk cId="2909073626" sldId="270"/>
        </pc:sldMkLst>
        <pc:spChg chg="mod">
          <ac:chgData name="" userId="18560327804_tp_box_2" providerId="OAuth2" clId="{F3219DFE-0208-4995-856D-4EB12D631D46}" dt="2024-10-04T01:40:34.279" v="126" actId="20577"/>
          <ac:spMkLst>
            <pc:docMk/>
            <pc:sldMk cId="2909073626" sldId="270"/>
            <ac:spMk id="14" creationId="{2D56B1D2-425F-09B0-027F-6DBC214CE862}"/>
          </ac:spMkLst>
        </pc:spChg>
      </pc:sldChg>
      <pc:sldChg chg="addSp delSp modSp mod">
        <pc:chgData name="" userId="18560327804_tp_box_2" providerId="OAuth2" clId="{F3219DFE-0208-4995-856D-4EB12D631D46}" dt="2024-10-04T01:38:24.888" v="51" actId="1076"/>
        <pc:sldMkLst>
          <pc:docMk/>
          <pc:sldMk cId="3163392854" sldId="276"/>
        </pc:sldMkLst>
        <pc:spChg chg="add del">
          <ac:chgData name="" userId="18560327804_tp_box_2" providerId="OAuth2" clId="{F3219DFE-0208-4995-856D-4EB12D631D46}" dt="2024-10-04T01:38:06.104" v="50" actId="478"/>
          <ac:spMkLst>
            <pc:docMk/>
            <pc:sldMk cId="3163392854" sldId="276"/>
            <ac:spMk id="13" creationId="{1066C253-EBA8-6F2F-6A5B-803834E6C0E1}"/>
          </ac:spMkLst>
        </pc:spChg>
        <pc:spChg chg="mod">
          <ac:chgData name="" userId="18560327804_tp_box_2" providerId="OAuth2" clId="{F3219DFE-0208-4995-856D-4EB12D631D46}" dt="2024-10-04T01:38:24.888" v="51" actId="1076"/>
          <ac:spMkLst>
            <pc:docMk/>
            <pc:sldMk cId="3163392854" sldId="276"/>
            <ac:spMk id="18" creationId="{E6AF10D7-2928-AF90-572A-2CB4D87DADEF}"/>
          </ac:spMkLst>
        </pc:spChg>
        <pc:spChg chg="add del">
          <ac:chgData name="" userId="18560327804_tp_box_2" providerId="OAuth2" clId="{F3219DFE-0208-4995-856D-4EB12D631D46}" dt="2024-10-04T01:37:54.506" v="45" actId="478"/>
          <ac:spMkLst>
            <pc:docMk/>
            <pc:sldMk cId="3163392854" sldId="276"/>
            <ac:spMk id="24" creationId="{7922F23A-6D84-68F3-235C-3D68804A3B77}"/>
          </ac:spMkLst>
        </pc:spChg>
        <pc:spChg chg="add del">
          <ac:chgData name="" userId="18560327804_tp_box_2" providerId="OAuth2" clId="{F3219DFE-0208-4995-856D-4EB12D631D46}" dt="2024-10-04T01:38:02.437" v="48" actId="478"/>
          <ac:spMkLst>
            <pc:docMk/>
            <pc:sldMk cId="3163392854" sldId="276"/>
            <ac:spMk id="26" creationId="{9361E36E-8972-0506-C69A-7027295F76F1}"/>
          </ac:spMkLst>
        </pc:spChg>
        <pc:graphicFrameChg chg="add del">
          <ac:chgData name="" userId="18560327804_tp_box_2" providerId="OAuth2" clId="{F3219DFE-0208-4995-856D-4EB12D631D46}" dt="2024-10-04T01:38:04.451" v="49" actId="478"/>
          <ac:graphicFrameMkLst>
            <pc:docMk/>
            <pc:sldMk cId="3163392854" sldId="276"/>
            <ac:graphicFrameMk id="25" creationId="{C0BB7DBC-0D00-9F6C-6906-2D2342645D6D}"/>
          </ac:graphicFrameMkLst>
        </pc:graphicFrameChg>
      </pc:sldChg>
      <pc:sldChg chg="modSp mod">
        <pc:chgData name="" userId="18560327804_tp_box_2" providerId="OAuth2" clId="{F3219DFE-0208-4995-856D-4EB12D631D46}" dt="2024-10-04T01:45:53.893" v="133" actId="20577"/>
        <pc:sldMkLst>
          <pc:docMk/>
          <pc:sldMk cId="2057912452" sldId="279"/>
        </pc:sldMkLst>
        <pc:spChg chg="mod">
          <ac:chgData name="" userId="18560327804_tp_box_2" providerId="OAuth2" clId="{F3219DFE-0208-4995-856D-4EB12D631D46}" dt="2024-10-04T01:45:53.893" v="133" actId="20577"/>
          <ac:spMkLst>
            <pc:docMk/>
            <pc:sldMk cId="2057912452" sldId="279"/>
            <ac:spMk id="14" creationId="{2D56B1D2-425F-09B0-027F-6DBC214CE862}"/>
          </ac:spMkLst>
        </pc:spChg>
      </pc:sldChg>
      <pc:sldChg chg="addSp delSp modSp add mod">
        <pc:chgData name="" userId="18560327804_tp_box_2" providerId="OAuth2" clId="{F3219DFE-0208-4995-856D-4EB12D631D46}" dt="2024-10-04T01:37:56.665" v="47" actId="14100"/>
        <pc:sldMkLst>
          <pc:docMk/>
          <pc:sldMk cId="4147702949" sldId="280"/>
        </pc:sldMkLst>
        <pc:spChg chg="mod">
          <ac:chgData name="" userId="18560327804_tp_box_2" providerId="OAuth2" clId="{F3219DFE-0208-4995-856D-4EB12D631D46}" dt="2024-10-04T01:34:27.900" v="25" actId="20577"/>
          <ac:spMkLst>
            <pc:docMk/>
            <pc:sldMk cId="4147702949" sldId="280"/>
            <ac:spMk id="9" creationId="{8A125ADB-04AD-4813-17DE-956DC7D8E0DC}"/>
          </ac:spMkLst>
        </pc:spChg>
        <pc:spChg chg="del">
          <ac:chgData name="" userId="18560327804_tp_box_2" providerId="OAuth2" clId="{F3219DFE-0208-4995-856D-4EB12D631D46}" dt="2024-10-04T01:34:35.210" v="27" actId="478"/>
          <ac:spMkLst>
            <pc:docMk/>
            <pc:sldMk cId="4147702949" sldId="280"/>
            <ac:spMk id="22" creationId="{10A92382-CC2B-2EEC-1894-A60342715387}"/>
          </ac:spMkLst>
        </pc:spChg>
        <pc:spChg chg="del">
          <ac:chgData name="" userId="18560327804_tp_box_2" providerId="OAuth2" clId="{F3219DFE-0208-4995-856D-4EB12D631D46}" dt="2024-10-04T01:34:40.598" v="29" actId="478"/>
          <ac:spMkLst>
            <pc:docMk/>
            <pc:sldMk cId="4147702949" sldId="280"/>
            <ac:spMk id="25" creationId="{D06D3FBB-3347-0723-4ED0-A86C178543C4}"/>
          </ac:spMkLst>
        </pc:spChg>
        <pc:spChg chg="del">
          <ac:chgData name="" userId="18560327804_tp_box_2" providerId="OAuth2" clId="{F3219DFE-0208-4995-856D-4EB12D631D46}" dt="2024-10-04T01:34:39.202" v="28" actId="478"/>
          <ac:spMkLst>
            <pc:docMk/>
            <pc:sldMk cId="4147702949" sldId="280"/>
            <ac:spMk id="26" creationId="{C24D8612-2E5F-C8E2-E6C8-1936B9C8F253}"/>
          </ac:spMkLst>
        </pc:spChg>
        <pc:picChg chg="add mod">
          <ac:chgData name="" userId="18560327804_tp_box_2" providerId="OAuth2" clId="{F3219DFE-0208-4995-856D-4EB12D631D46}" dt="2024-10-04T01:37:56.665" v="47" actId="14100"/>
          <ac:picMkLst>
            <pc:docMk/>
            <pc:sldMk cId="4147702949" sldId="280"/>
            <ac:picMk id="11" creationId="{F5ED3A75-2537-8ABA-E976-33FAA94381DE}"/>
          </ac:picMkLst>
        </pc:picChg>
        <pc:picChg chg="del">
          <ac:chgData name="" userId="18560327804_tp_box_2" providerId="OAuth2" clId="{F3219DFE-0208-4995-856D-4EB12D631D46}" dt="2024-10-04T01:34:31.458" v="26" actId="478"/>
          <ac:picMkLst>
            <pc:docMk/>
            <pc:sldMk cId="4147702949" sldId="280"/>
            <ac:picMk id="13" creationId="{2CE33402-1CDE-8FC5-389C-64C0407E4A92}"/>
          </ac:picMkLst>
        </pc:picChg>
        <pc:cxnChg chg="del">
          <ac:chgData name="" userId="18560327804_tp_box_2" providerId="OAuth2" clId="{F3219DFE-0208-4995-856D-4EB12D631D46}" dt="2024-10-04T01:34:43.268" v="30" actId="478"/>
          <ac:cxnSpMkLst>
            <pc:docMk/>
            <pc:sldMk cId="4147702949" sldId="280"/>
            <ac:cxnSpMk id="24" creationId="{2711160C-0917-69EC-1029-822D1FA7B402}"/>
          </ac:cxnSpMkLst>
        </pc:cxnChg>
      </pc:sldChg>
    </pc:docChg>
  </pc:docChgLst>
  <pc:docChgLst>
    <pc:chgData userId="18560327804_tp_box_2" providerId="OAuth2" clId="{8CEC755C-5AF5-4208-904E-4D64199EF8CF}"/>
    <pc:docChg chg="undo custSel modSld modNotesMaster modHandout">
      <pc:chgData name="" userId="18560327804_tp_box_2" providerId="OAuth2" clId="{8CEC755C-5AF5-4208-904E-4D64199EF8CF}" dt="2024-10-10T14:13:00.711" v="6" actId="20577"/>
      <pc:docMkLst>
        <pc:docMk/>
      </pc:docMkLst>
      <pc:sldChg chg="modSp mod">
        <pc:chgData name="" userId="18560327804_tp_box_2" providerId="OAuth2" clId="{8CEC755C-5AF5-4208-904E-4D64199EF8CF}" dt="2024-10-10T14:13:00.711" v="6" actId="20577"/>
        <pc:sldMkLst>
          <pc:docMk/>
          <pc:sldMk cId="4222540703" sldId="284"/>
        </pc:sldMkLst>
        <pc:spChg chg="mod">
          <ac:chgData name="" userId="18560327804_tp_box_2" providerId="OAuth2" clId="{8CEC755C-5AF5-4208-904E-4D64199EF8CF}" dt="2024-10-10T14:12:41.055" v="3" actId="1076"/>
          <ac:spMkLst>
            <pc:docMk/>
            <pc:sldMk cId="4222540703" sldId="284"/>
            <ac:spMk id="9" creationId="{8A125ADB-04AD-4813-17DE-956DC7D8E0DC}"/>
          </ac:spMkLst>
        </pc:spChg>
        <pc:spChg chg="mod">
          <ac:chgData name="" userId="18560327804_tp_box_2" providerId="OAuth2" clId="{8CEC755C-5AF5-4208-904E-4D64199EF8CF}" dt="2024-10-10T14:13:00.711" v="6" actId="20577"/>
          <ac:spMkLst>
            <pc:docMk/>
            <pc:sldMk cId="4222540703" sldId="284"/>
            <ac:spMk id="17" creationId="{30C0B952-44DB-2EF1-6DE3-487E3BCD15EE}"/>
          </ac:spMkLst>
        </pc:spChg>
      </pc:sldChg>
    </pc:docChg>
  </pc:docChgLst>
  <pc:docChgLst>
    <pc:chgData userId="18560327804_tp_box_2" providerId="OAuth2" clId="{3CD08F9B-5FB3-4809-8526-BC24EB718453}"/>
    <pc:docChg chg="modSld">
      <pc:chgData name="" userId="18560327804_tp_box_2" providerId="OAuth2" clId="{3CD08F9B-5FB3-4809-8526-BC24EB718453}" dt="2024-10-29T18:04:11.325" v="3" actId="20577"/>
      <pc:docMkLst>
        <pc:docMk/>
      </pc:docMkLst>
      <pc:sldChg chg="modSp mod">
        <pc:chgData name="" userId="18560327804_tp_box_2" providerId="OAuth2" clId="{3CD08F9B-5FB3-4809-8526-BC24EB718453}" dt="2024-10-29T18:04:11.325" v="3" actId="20577"/>
        <pc:sldMkLst>
          <pc:docMk/>
          <pc:sldMk cId="2057912452" sldId="279"/>
        </pc:sldMkLst>
        <pc:spChg chg="mod">
          <ac:chgData name="" userId="18560327804_tp_box_2" providerId="OAuth2" clId="{3CD08F9B-5FB3-4809-8526-BC24EB718453}" dt="2024-10-29T18:04:11.325" v="3" actId="20577"/>
          <ac:spMkLst>
            <pc:docMk/>
            <pc:sldMk cId="2057912452" sldId="279"/>
            <ac:spMk id="14" creationId="{2D56B1D2-425F-09B0-027F-6DBC214CE862}"/>
          </ac:spMkLst>
        </pc:spChg>
      </pc:sldChg>
    </pc:docChg>
  </pc:docChgLst>
  <pc:docChgLst>
    <pc:chgData userId="18560327804_tp_box_2" providerId="OAuth2" clId="{2593E78C-402E-455D-A7DD-D268ACDF8F19}"/>
    <pc:docChg chg="undo custSel addSld delSld modSld">
      <pc:chgData name="" userId="18560327804_tp_box_2" providerId="OAuth2" clId="{2593E78C-402E-455D-A7DD-D268ACDF8F19}" dt="2024-10-23T15:14:24.873" v="1290" actId="20577"/>
      <pc:docMkLst>
        <pc:docMk/>
      </pc:docMkLst>
      <pc:sldChg chg="addSp delSp modSp mod">
        <pc:chgData name="" userId="18560327804_tp_box_2" providerId="OAuth2" clId="{2593E78C-402E-455D-A7DD-D268ACDF8F19}" dt="2024-10-23T14:54:06.569" v="740" actId="20577"/>
        <pc:sldMkLst>
          <pc:docMk/>
          <pc:sldMk cId="394333650" sldId="256"/>
        </pc:sldMkLst>
        <pc:spChg chg="mod">
          <ac:chgData name="" userId="18560327804_tp_box_2" providerId="OAuth2" clId="{2593E78C-402E-455D-A7DD-D268ACDF8F19}" dt="2024-10-23T14:41:29.049" v="35" actId="20577"/>
          <ac:spMkLst>
            <pc:docMk/>
            <pc:sldMk cId="394333650" sldId="256"/>
            <ac:spMk id="4" creationId="{53AC94DC-A49B-51D4-CFBF-4EBB0A368BCB}"/>
          </ac:spMkLst>
        </pc:spChg>
        <pc:spChg chg="mod">
          <ac:chgData name="" userId="18560327804_tp_box_2" providerId="OAuth2" clId="{2593E78C-402E-455D-A7DD-D268ACDF8F19}" dt="2024-10-23T14:41:46.480" v="69" actId="20577"/>
          <ac:spMkLst>
            <pc:docMk/>
            <pc:sldMk cId="394333650" sldId="256"/>
            <ac:spMk id="11" creationId="{2F5F682D-60C2-46CF-9B99-EE72DEB4C16F}"/>
          </ac:spMkLst>
        </pc:spChg>
        <pc:spChg chg="del">
          <ac:chgData name="" userId="18560327804_tp_box_2" providerId="OAuth2" clId="{2593E78C-402E-455D-A7DD-D268ACDF8F19}" dt="2024-10-23T14:40:57.480" v="0" actId="478"/>
          <ac:spMkLst>
            <pc:docMk/>
            <pc:sldMk cId="394333650" sldId="256"/>
            <ac:spMk id="14" creationId="{E0C2548A-DCEE-0377-00B6-6732BB031101}"/>
          </ac:spMkLst>
        </pc:spChg>
        <pc:spChg chg="mod">
          <ac:chgData name="" userId="18560327804_tp_box_2" providerId="OAuth2" clId="{2593E78C-402E-455D-A7DD-D268ACDF8F19}" dt="2024-10-23T14:43:02.686" v="76" actId="14100"/>
          <ac:spMkLst>
            <pc:docMk/>
            <pc:sldMk cId="394333650" sldId="256"/>
            <ac:spMk id="16" creationId="{29E26A5A-0F33-7523-9114-D991C60C7BEF}"/>
          </ac:spMkLst>
        </pc:spChg>
        <pc:spChg chg="del">
          <ac:chgData name="" userId="18560327804_tp_box_2" providerId="OAuth2" clId="{2593E78C-402E-455D-A7DD-D268ACDF8F19}" dt="2024-10-23T14:40:59.167" v="2" actId="478"/>
          <ac:spMkLst>
            <pc:docMk/>
            <pc:sldMk cId="394333650" sldId="256"/>
            <ac:spMk id="17" creationId="{AADB54C1-020F-3918-CE87-3B09EF9C0B14}"/>
          </ac:spMkLst>
        </pc:spChg>
        <pc:spChg chg="del">
          <ac:chgData name="" userId="18560327804_tp_box_2" providerId="OAuth2" clId="{2593E78C-402E-455D-A7DD-D268ACDF8F19}" dt="2024-10-23T14:40:58.182" v="1" actId="478"/>
          <ac:spMkLst>
            <pc:docMk/>
            <pc:sldMk cId="394333650" sldId="256"/>
            <ac:spMk id="18" creationId="{EAB61609-9F1F-28F8-E11C-C55CC52A8D17}"/>
          </ac:spMkLst>
        </pc:spChg>
        <pc:spChg chg="mod">
          <ac:chgData name="" userId="18560327804_tp_box_2" providerId="OAuth2" clId="{2593E78C-402E-455D-A7DD-D268ACDF8F19}" dt="2024-10-23T14:54:06.569" v="740" actId="20577"/>
          <ac:spMkLst>
            <pc:docMk/>
            <pc:sldMk cId="394333650" sldId="256"/>
            <ac:spMk id="22" creationId="{078A8F73-FCEC-40E2-4271-67EB1CAEF32B}"/>
          </ac:spMkLst>
        </pc:spChg>
        <pc:picChg chg="add mod">
          <ac:chgData name="" userId="18560327804_tp_box_2" providerId="OAuth2" clId="{2593E78C-402E-455D-A7DD-D268ACDF8F19}" dt="2024-10-23T14:43:14.112" v="77" actId="1076"/>
          <ac:picMkLst>
            <pc:docMk/>
            <pc:sldMk cId="394333650" sldId="256"/>
            <ac:picMk id="9" creationId="{47F5D391-AD4C-C811-FBF2-1E5DFE29F9C0}"/>
          </ac:picMkLst>
        </pc:picChg>
        <pc:picChg chg="del">
          <ac:chgData name="" userId="18560327804_tp_box_2" providerId="OAuth2" clId="{2593E78C-402E-455D-A7DD-D268ACDF8F19}" dt="2024-10-23T14:41:53.263" v="70" actId="478"/>
          <ac:picMkLst>
            <pc:docMk/>
            <pc:sldMk cId="394333650" sldId="256"/>
            <ac:picMk id="19" creationId="{EEDAA982-53B9-DEED-D4AC-B025E735042D}"/>
          </ac:picMkLst>
        </pc:picChg>
      </pc:sldChg>
      <pc:sldChg chg="modSp mod">
        <pc:chgData name="" userId="18560327804_tp_box_2" providerId="OAuth2" clId="{2593E78C-402E-455D-A7DD-D268ACDF8F19}" dt="2024-10-23T14:54:14.914" v="742" actId="20577"/>
        <pc:sldMkLst>
          <pc:docMk/>
          <pc:sldMk cId="2909073626" sldId="270"/>
        </pc:sldMkLst>
        <pc:spChg chg="mod">
          <ac:chgData name="" userId="18560327804_tp_box_2" providerId="OAuth2" clId="{2593E78C-402E-455D-A7DD-D268ACDF8F19}" dt="2024-10-23T14:49:45.861" v="564" actId="20577"/>
          <ac:spMkLst>
            <pc:docMk/>
            <pc:sldMk cId="2909073626" sldId="270"/>
            <ac:spMk id="6" creationId="{2D3BD102-D3E9-756D-1266-01E399847210}"/>
          </ac:spMkLst>
        </pc:spChg>
        <pc:spChg chg="mod">
          <ac:chgData name="" userId="18560327804_tp_box_2" providerId="OAuth2" clId="{2593E78C-402E-455D-A7DD-D268ACDF8F19}" dt="2024-10-23T14:54:14.914" v="742" actId="20577"/>
          <ac:spMkLst>
            <pc:docMk/>
            <pc:sldMk cId="2909073626" sldId="270"/>
            <ac:spMk id="14" creationId="{2D56B1D2-425F-09B0-027F-6DBC214CE862}"/>
          </ac:spMkLst>
        </pc:spChg>
      </pc:sldChg>
      <pc:sldChg chg="delSp modSp mod">
        <pc:chgData name="" userId="18560327804_tp_box_2" providerId="OAuth2" clId="{2593E78C-402E-455D-A7DD-D268ACDF8F19}" dt="2024-10-23T14:59:15.800" v="1052" actId="20577"/>
        <pc:sldMkLst>
          <pc:docMk/>
          <pc:sldMk cId="3437514211" sldId="271"/>
        </pc:sldMkLst>
        <pc:spChg chg="mod">
          <ac:chgData name="" userId="18560327804_tp_box_2" providerId="OAuth2" clId="{2593E78C-402E-455D-A7DD-D268ACDF8F19}" dt="2024-10-23T14:59:15.800" v="1052" actId="20577"/>
          <ac:spMkLst>
            <pc:docMk/>
            <pc:sldMk cId="3437514211" sldId="271"/>
            <ac:spMk id="6" creationId="{2D3BD102-D3E9-756D-1266-01E399847210}"/>
          </ac:spMkLst>
        </pc:spChg>
        <pc:picChg chg="del">
          <ac:chgData name="" userId="18560327804_tp_box_2" providerId="OAuth2" clId="{2593E78C-402E-455D-A7DD-D268ACDF8F19}" dt="2024-10-23T14:58:55.088" v="1006" actId="478"/>
          <ac:picMkLst>
            <pc:docMk/>
            <pc:sldMk cId="3437514211" sldId="271"/>
            <ac:picMk id="5" creationId="{EB3EAB94-4831-2182-04B2-1980705B4EDC}"/>
          </ac:picMkLst>
        </pc:picChg>
        <pc:picChg chg="del">
          <ac:chgData name="" userId="18560327804_tp_box_2" providerId="OAuth2" clId="{2593E78C-402E-455D-A7DD-D268ACDF8F19}" dt="2024-10-23T14:58:57.495" v="1007" actId="478"/>
          <ac:picMkLst>
            <pc:docMk/>
            <pc:sldMk cId="3437514211" sldId="271"/>
            <ac:picMk id="18" creationId="{F9D8F65B-521D-5DD8-3023-B51661DE8574}"/>
          </ac:picMkLst>
        </pc:picChg>
      </pc:sldChg>
      <pc:sldChg chg="del">
        <pc:chgData name="" userId="18560327804_tp_box_2" providerId="OAuth2" clId="{2593E78C-402E-455D-A7DD-D268ACDF8F19}" dt="2024-10-23T14:54:43.687" v="743" actId="2696"/>
        <pc:sldMkLst>
          <pc:docMk/>
          <pc:sldMk cId="3338065640" sldId="272"/>
        </pc:sldMkLst>
      </pc:sldChg>
      <pc:sldChg chg="del">
        <pc:chgData name="" userId="18560327804_tp_box_2" providerId="OAuth2" clId="{2593E78C-402E-455D-A7DD-D268ACDF8F19}" dt="2024-10-23T14:54:46.130" v="744" actId="2696"/>
        <pc:sldMkLst>
          <pc:docMk/>
          <pc:sldMk cId="2213137968" sldId="275"/>
        </pc:sldMkLst>
      </pc:sldChg>
      <pc:sldChg chg="del">
        <pc:chgData name="" userId="18560327804_tp_box_2" providerId="OAuth2" clId="{2593E78C-402E-455D-A7DD-D268ACDF8F19}" dt="2024-10-23T14:58:51.102" v="1005" actId="2696"/>
        <pc:sldMkLst>
          <pc:docMk/>
          <pc:sldMk cId="3163392854" sldId="276"/>
        </pc:sldMkLst>
      </pc:sldChg>
      <pc:sldChg chg="modSp mod">
        <pc:chgData name="" userId="18560327804_tp_box_2" providerId="OAuth2" clId="{2593E78C-402E-455D-A7DD-D268ACDF8F19}" dt="2024-10-23T15:09:39.163" v="1198" actId="255"/>
        <pc:sldMkLst>
          <pc:docMk/>
          <pc:sldMk cId="2057912452" sldId="279"/>
        </pc:sldMkLst>
        <pc:spChg chg="mod">
          <ac:chgData name="" userId="18560327804_tp_box_2" providerId="OAuth2" clId="{2593E78C-402E-455D-A7DD-D268ACDF8F19}" dt="2024-10-23T14:45:06.328" v="165" actId="20577"/>
          <ac:spMkLst>
            <pc:docMk/>
            <pc:sldMk cId="2057912452" sldId="279"/>
            <ac:spMk id="6" creationId="{2D3BD102-D3E9-756D-1266-01E399847210}"/>
          </ac:spMkLst>
        </pc:spChg>
        <pc:spChg chg="mod">
          <ac:chgData name="" userId="18560327804_tp_box_2" providerId="OAuth2" clId="{2593E78C-402E-455D-A7DD-D268ACDF8F19}" dt="2024-10-23T15:09:39.163" v="1198" actId="255"/>
          <ac:spMkLst>
            <pc:docMk/>
            <pc:sldMk cId="2057912452" sldId="279"/>
            <ac:spMk id="14" creationId="{2D56B1D2-425F-09B0-027F-6DBC214CE862}"/>
          </ac:spMkLst>
        </pc:spChg>
      </pc:sldChg>
      <pc:sldChg chg="del">
        <pc:chgData name="" userId="18560327804_tp_box_2" providerId="OAuth2" clId="{2593E78C-402E-455D-A7DD-D268ACDF8F19}" dt="2024-10-23T14:54:49.659" v="745" actId="2696"/>
        <pc:sldMkLst>
          <pc:docMk/>
          <pc:sldMk cId="4147702949" sldId="280"/>
        </pc:sldMkLst>
      </pc:sldChg>
      <pc:sldChg chg="del">
        <pc:chgData name="" userId="18560327804_tp_box_2" providerId="OAuth2" clId="{2593E78C-402E-455D-A7DD-D268ACDF8F19}" dt="2024-10-23T14:55:53.791" v="819" actId="2696"/>
        <pc:sldMkLst>
          <pc:docMk/>
          <pc:sldMk cId="3707049565" sldId="281"/>
        </pc:sldMkLst>
      </pc:sldChg>
      <pc:sldChg chg="addSp delSp modSp del mod">
        <pc:chgData name="" userId="18560327804_tp_box_2" providerId="OAuth2" clId="{2593E78C-402E-455D-A7DD-D268ACDF8F19}" dt="2024-10-23T15:10:13.962" v="1199" actId="2696"/>
        <pc:sldMkLst>
          <pc:docMk/>
          <pc:sldMk cId="1316278829" sldId="282"/>
        </pc:sldMkLst>
        <pc:spChg chg="mod">
          <ac:chgData name="" userId="18560327804_tp_box_2" providerId="OAuth2" clId="{2593E78C-402E-455D-A7DD-D268ACDF8F19}" dt="2024-10-23T14:55:24.083" v="812" actId="20577"/>
          <ac:spMkLst>
            <pc:docMk/>
            <pc:sldMk cId="1316278829" sldId="282"/>
            <ac:spMk id="6" creationId="{2D3BD102-D3E9-756D-1266-01E399847210}"/>
          </ac:spMkLst>
        </pc:spChg>
        <pc:spChg chg="mod">
          <ac:chgData name="" userId="18560327804_tp_box_2" providerId="OAuth2" clId="{2593E78C-402E-455D-A7DD-D268ACDF8F19}" dt="2024-10-23T14:55:07.658" v="767" actId="20577"/>
          <ac:spMkLst>
            <pc:docMk/>
            <pc:sldMk cId="1316278829" sldId="282"/>
            <ac:spMk id="9" creationId="{8A125ADB-04AD-4813-17DE-956DC7D8E0DC}"/>
          </ac:spMkLst>
        </pc:spChg>
        <pc:picChg chg="add mod">
          <ac:chgData name="" userId="18560327804_tp_box_2" providerId="OAuth2" clId="{2593E78C-402E-455D-A7DD-D268ACDF8F19}" dt="2024-10-23T14:55:49.270" v="818" actId="1076"/>
          <ac:picMkLst>
            <pc:docMk/>
            <pc:sldMk cId="1316278829" sldId="282"/>
            <ac:picMk id="5" creationId="{F4026514-87A6-D892-E622-C127CC1B46EA}"/>
          </ac:picMkLst>
        </pc:picChg>
        <pc:picChg chg="del">
          <ac:chgData name="" userId="18560327804_tp_box_2" providerId="OAuth2" clId="{2593E78C-402E-455D-A7DD-D268ACDF8F19}" dt="2024-10-23T14:55:26.495" v="813" actId="478"/>
          <ac:picMkLst>
            <pc:docMk/>
            <pc:sldMk cId="1316278829" sldId="282"/>
            <ac:picMk id="11" creationId="{FFBEB24C-5107-80A5-E28E-7C86E21148AF}"/>
          </ac:picMkLst>
        </pc:picChg>
      </pc:sldChg>
      <pc:sldChg chg="del">
        <pc:chgData name="" userId="18560327804_tp_box_2" providerId="OAuth2" clId="{2593E78C-402E-455D-A7DD-D268ACDF8F19}" dt="2024-10-23T14:56:01.900" v="820" actId="2696"/>
        <pc:sldMkLst>
          <pc:docMk/>
          <pc:sldMk cId="1786487231" sldId="283"/>
        </pc:sldMkLst>
      </pc:sldChg>
      <pc:sldChg chg="modSp mod">
        <pc:chgData name="" userId="18560327804_tp_box_2" providerId="OAuth2" clId="{2593E78C-402E-455D-A7DD-D268ACDF8F19}" dt="2024-10-23T15:14:24.873" v="1290" actId="20577"/>
        <pc:sldMkLst>
          <pc:docMk/>
          <pc:sldMk cId="4222540703" sldId="284"/>
        </pc:sldMkLst>
        <pc:spChg chg="mod">
          <ac:chgData name="" userId="18560327804_tp_box_2" providerId="OAuth2" clId="{2593E78C-402E-455D-A7DD-D268ACDF8F19}" dt="2024-10-23T14:57:22.239" v="889" actId="20577"/>
          <ac:spMkLst>
            <pc:docMk/>
            <pc:sldMk cId="4222540703" sldId="284"/>
            <ac:spMk id="6" creationId="{2D3BD102-D3E9-756D-1266-01E399847210}"/>
          </ac:spMkLst>
        </pc:spChg>
        <pc:spChg chg="mod">
          <ac:chgData name="" userId="18560327804_tp_box_2" providerId="OAuth2" clId="{2593E78C-402E-455D-A7DD-D268ACDF8F19}" dt="2024-10-23T15:14:24.873" v="1290" actId="20577"/>
          <ac:spMkLst>
            <pc:docMk/>
            <pc:sldMk cId="4222540703" sldId="284"/>
            <ac:spMk id="17" creationId="{30C0B952-44DB-2EF1-6DE3-487E3BCD15EE}"/>
          </ac:spMkLst>
        </pc:spChg>
      </pc:sldChg>
      <pc:sldChg chg="modSp add mod">
        <pc:chgData name="" userId="18560327804_tp_box_2" providerId="OAuth2" clId="{2593E78C-402E-455D-A7DD-D268ACDF8F19}" dt="2024-10-23T15:13:36.023" v="1215" actId="20577"/>
        <pc:sldMkLst>
          <pc:docMk/>
          <pc:sldMk cId="978012694" sldId="285"/>
        </pc:sldMkLst>
        <pc:spChg chg="mod">
          <ac:chgData name="" userId="18560327804_tp_box_2" providerId="OAuth2" clId="{2593E78C-402E-455D-A7DD-D268ACDF8F19}" dt="2024-10-23T15:13:36.023" v="1215" actId="20577"/>
          <ac:spMkLst>
            <pc:docMk/>
            <pc:sldMk cId="978012694" sldId="285"/>
            <ac:spMk id="9" creationId="{8A125ADB-04AD-4813-17DE-956DC7D8E0DC}"/>
          </ac:spMkLst>
        </pc:spChg>
      </pc:sldChg>
    </pc:docChg>
  </pc:docChgLst>
  <pc:docChgLst>
    <pc:chgData userId="18560327804_tp_box_2" providerId="OAuth2" clId="{3984D35D-781E-4C64-8A09-F754F96B8B1B}"/>
    <pc:docChg chg="modSld">
      <pc:chgData name="" userId="18560327804_tp_box_2" providerId="OAuth2" clId="{3984D35D-781E-4C64-8A09-F754F96B8B1B}" dt="2024-10-25T16:36:34.436" v="4" actId="14100"/>
      <pc:docMkLst>
        <pc:docMk/>
      </pc:docMkLst>
      <pc:sldChg chg="addSp modSp">
        <pc:chgData name="" userId="18560327804_tp_box_2" providerId="OAuth2" clId="{3984D35D-781E-4C64-8A09-F754F96B8B1B}" dt="2024-10-25T16:36:34.436" v="4" actId="14100"/>
        <pc:sldMkLst>
          <pc:docMk/>
          <pc:sldMk cId="3437514211" sldId="271"/>
        </pc:sldMkLst>
        <pc:spChg chg="mod">
          <ac:chgData name="" userId="18560327804_tp_box_2" providerId="OAuth2" clId="{3984D35D-781E-4C64-8A09-F754F96B8B1B}" dt="2024-10-25T16:36:14.916" v="0"/>
          <ac:spMkLst>
            <pc:docMk/>
            <pc:sldMk cId="3437514211" sldId="271"/>
            <ac:spMk id="2" creationId="{EAA0E3BA-F23E-6E78-212B-1EFCFEF5AB2C}"/>
          </ac:spMkLst>
        </pc:spChg>
        <pc:spChg chg="mod">
          <ac:chgData name="" userId="18560327804_tp_box_2" providerId="OAuth2" clId="{3984D35D-781E-4C64-8A09-F754F96B8B1B}" dt="2024-10-25T16:36:14.916" v="0"/>
          <ac:spMkLst>
            <pc:docMk/>
            <pc:sldMk cId="3437514211" sldId="271"/>
            <ac:spMk id="4" creationId="{53AC94DC-A49B-51D4-CFBF-4EBB0A368BCB}"/>
          </ac:spMkLst>
        </pc:spChg>
        <pc:spChg chg="mod">
          <ac:chgData name="" userId="18560327804_tp_box_2" providerId="OAuth2" clId="{3984D35D-781E-4C64-8A09-F754F96B8B1B}" dt="2024-10-25T16:36:34.436" v="4" actId="14100"/>
          <ac:spMkLst>
            <pc:docMk/>
            <pc:sldMk cId="3437514211" sldId="271"/>
            <ac:spMk id="5" creationId="{62E6077C-0727-2BE0-32B6-71ADB292D31B}"/>
          </ac:spMkLst>
        </pc:spChg>
        <pc:spChg chg="mod">
          <ac:chgData name="" userId="18560327804_tp_box_2" providerId="OAuth2" clId="{3984D35D-781E-4C64-8A09-F754F96B8B1B}" dt="2024-10-25T16:36:14.916" v="0"/>
          <ac:spMkLst>
            <pc:docMk/>
            <pc:sldMk cId="3437514211" sldId="271"/>
            <ac:spMk id="6" creationId="{2D3BD102-D3E9-756D-1266-01E399847210}"/>
          </ac:spMkLst>
        </pc:spChg>
        <pc:spChg chg="mod">
          <ac:chgData name="" userId="18560327804_tp_box_2" providerId="OAuth2" clId="{3984D35D-781E-4C64-8A09-F754F96B8B1B}" dt="2024-10-25T16:36:14.916" v="0"/>
          <ac:spMkLst>
            <pc:docMk/>
            <pc:sldMk cId="3437514211" sldId="271"/>
            <ac:spMk id="7" creationId="{81B81A6B-D23E-50DF-BBB8-87C08D2975C2}"/>
          </ac:spMkLst>
        </pc:spChg>
        <pc:spChg chg="mod">
          <ac:chgData name="" userId="18560327804_tp_box_2" providerId="OAuth2" clId="{3984D35D-781E-4C64-8A09-F754F96B8B1B}" dt="2024-10-25T16:36:14.916" v="0"/>
          <ac:spMkLst>
            <pc:docMk/>
            <pc:sldMk cId="3437514211" sldId="271"/>
            <ac:spMk id="9" creationId="{8A125ADB-04AD-4813-17DE-956DC7D8E0DC}"/>
          </ac:spMkLst>
        </pc:spChg>
        <pc:spChg chg="mod">
          <ac:chgData name="" userId="18560327804_tp_box_2" providerId="OAuth2" clId="{3984D35D-781E-4C64-8A09-F754F96B8B1B}" dt="2024-10-25T16:36:14.916" v="0"/>
          <ac:spMkLst>
            <pc:docMk/>
            <pc:sldMk cId="3437514211" sldId="271"/>
            <ac:spMk id="11" creationId="{76AFD61F-FBED-2F52-9AC4-82FBB29943A8}"/>
          </ac:spMkLst>
        </pc:spChg>
        <pc:spChg chg="mod">
          <ac:chgData name="" userId="18560327804_tp_box_2" providerId="OAuth2" clId="{3984D35D-781E-4C64-8A09-F754F96B8B1B}" dt="2024-10-25T16:36:14.916" v="0"/>
          <ac:spMkLst>
            <pc:docMk/>
            <pc:sldMk cId="3437514211" sldId="271"/>
            <ac:spMk id="12" creationId="{EE41DE1C-E06E-796C-F72B-D3585F5EEF3A}"/>
          </ac:spMkLst>
        </pc:spChg>
        <pc:spChg chg="mod">
          <ac:chgData name="" userId="18560327804_tp_box_2" providerId="OAuth2" clId="{3984D35D-781E-4C64-8A09-F754F96B8B1B}" dt="2024-10-25T16:36:34.436" v="4" actId="14100"/>
          <ac:spMkLst>
            <pc:docMk/>
            <pc:sldMk cId="3437514211" sldId="271"/>
            <ac:spMk id="13" creationId="{04C769C5-5328-B47C-9B7C-3C8018D05681}"/>
          </ac:spMkLst>
        </pc:spChg>
        <pc:spChg chg="mod">
          <ac:chgData name="" userId="18560327804_tp_box_2" providerId="OAuth2" clId="{3984D35D-781E-4C64-8A09-F754F96B8B1B}" dt="2024-10-25T16:36:34.436" v="4" actId="14100"/>
          <ac:spMkLst>
            <pc:docMk/>
            <pc:sldMk cId="3437514211" sldId="271"/>
            <ac:spMk id="14" creationId="{3D274F07-AEF8-42A0-2F2F-96C7E23199ED}"/>
          </ac:spMkLst>
        </pc:spChg>
        <pc:spChg chg="mod">
          <ac:chgData name="" userId="18560327804_tp_box_2" providerId="OAuth2" clId="{3984D35D-781E-4C64-8A09-F754F96B8B1B}" dt="2024-10-25T16:36:21.669" v="2" actId="14100"/>
          <ac:spMkLst>
            <pc:docMk/>
            <pc:sldMk cId="3437514211" sldId="271"/>
            <ac:spMk id="16" creationId="{29E26A5A-0F33-7523-9114-D991C60C7BEF}"/>
          </ac:spMkLst>
        </pc:spChg>
        <pc:spChg chg="mod">
          <ac:chgData name="" userId="18560327804_tp_box_2" providerId="OAuth2" clId="{3984D35D-781E-4C64-8A09-F754F96B8B1B}" dt="2024-10-25T16:36:34.436" v="4" actId="14100"/>
          <ac:spMkLst>
            <pc:docMk/>
            <pc:sldMk cId="3437514211" sldId="271"/>
            <ac:spMk id="17" creationId="{C99532C1-AB5A-6373-CCA8-148FB3A05DFF}"/>
          </ac:spMkLst>
        </pc:spChg>
        <pc:spChg chg="mod">
          <ac:chgData name="" userId="18560327804_tp_box_2" providerId="OAuth2" clId="{3984D35D-781E-4C64-8A09-F754F96B8B1B}" dt="2024-10-25T16:36:34.436" v="4" actId="14100"/>
          <ac:spMkLst>
            <pc:docMk/>
            <pc:sldMk cId="3437514211" sldId="271"/>
            <ac:spMk id="18" creationId="{7E78677A-9A0F-BEA5-06F9-BF5A4AAE3BEE}"/>
          </ac:spMkLst>
        </pc:spChg>
        <pc:spChg chg="mod">
          <ac:chgData name="" userId="18560327804_tp_box_2" providerId="OAuth2" clId="{3984D35D-781E-4C64-8A09-F754F96B8B1B}" dt="2024-10-25T16:36:34.436" v="4" actId="14100"/>
          <ac:spMkLst>
            <pc:docMk/>
            <pc:sldMk cId="3437514211" sldId="271"/>
            <ac:spMk id="19" creationId="{F9901BAE-1135-71B6-D87F-E08218F2A3DB}"/>
          </ac:spMkLst>
        </pc:spChg>
        <pc:spChg chg="mod">
          <ac:chgData name="" userId="18560327804_tp_box_2" providerId="OAuth2" clId="{3984D35D-781E-4C64-8A09-F754F96B8B1B}" dt="2024-10-25T16:36:34.436" v="4" actId="14100"/>
          <ac:spMkLst>
            <pc:docMk/>
            <pc:sldMk cId="3437514211" sldId="271"/>
            <ac:spMk id="20" creationId="{810328B9-7A78-5C81-00FF-DDF9D439808A}"/>
          </ac:spMkLst>
        </pc:spChg>
        <pc:spChg chg="mod">
          <ac:chgData name="" userId="18560327804_tp_box_2" providerId="OAuth2" clId="{3984D35D-781E-4C64-8A09-F754F96B8B1B}" dt="2024-10-25T16:36:34.436" v="4" actId="14100"/>
          <ac:spMkLst>
            <pc:docMk/>
            <pc:sldMk cId="3437514211" sldId="271"/>
            <ac:spMk id="21" creationId="{788124B1-0F03-2FA2-21B6-571A75ABE161}"/>
          </ac:spMkLst>
        </pc:spChg>
        <pc:spChg chg="mod">
          <ac:chgData name="" userId="18560327804_tp_box_2" providerId="OAuth2" clId="{3984D35D-781E-4C64-8A09-F754F96B8B1B}" dt="2024-10-25T16:36:34.436" v="4" actId="14100"/>
          <ac:spMkLst>
            <pc:docMk/>
            <pc:sldMk cId="3437514211" sldId="271"/>
            <ac:spMk id="22" creationId="{400C3CE7-26CE-4827-3541-B525AED3C563}"/>
          </ac:spMkLst>
        </pc:spChg>
        <pc:spChg chg="mod">
          <ac:chgData name="" userId="18560327804_tp_box_2" providerId="OAuth2" clId="{3984D35D-781E-4C64-8A09-F754F96B8B1B}" dt="2024-10-25T16:36:34.436" v="4" actId="14100"/>
          <ac:spMkLst>
            <pc:docMk/>
            <pc:sldMk cId="3437514211" sldId="271"/>
            <ac:spMk id="23" creationId="{05C1D827-A03F-A6F8-8897-95D86FECD39B}"/>
          </ac:spMkLst>
        </pc:spChg>
        <pc:grpChg chg="mod">
          <ac:chgData name="" userId="18560327804_tp_box_2" providerId="OAuth2" clId="{3984D35D-781E-4C64-8A09-F754F96B8B1B}" dt="2024-10-25T16:36:14.916" v="0"/>
          <ac:grpSpMkLst>
            <pc:docMk/>
            <pc:sldMk cId="3437514211" sldId="271"/>
            <ac:grpSpMk id="1" creationId="{00000000-0000-0000-0000-000000000000}"/>
          </ac:grpSpMkLst>
        </pc:grpChg>
        <pc:grpChg chg="add mod">
          <ac:chgData name="" userId="18560327804_tp_box_2" providerId="OAuth2" clId="{3984D35D-781E-4C64-8A09-F754F96B8B1B}" dt="2024-10-25T16:36:34.436" v="4" actId="14100"/>
          <ac:grpSpMkLst>
            <pc:docMk/>
            <pc:sldMk cId="3437514211" sldId="271"/>
            <ac:grpSpMk id="3" creationId="{A1A18FE6-FF5B-1C63-02C6-2889624255F7}"/>
          </ac:grpSpMkLst>
        </pc:grpChg>
        <pc:picChg chg="mod">
          <ac:chgData name="" userId="18560327804_tp_box_2" providerId="OAuth2" clId="{3984D35D-781E-4C64-8A09-F754F96B8B1B}" dt="2024-10-25T16:36:14.916" v="0"/>
          <ac:picMkLst>
            <pc:docMk/>
            <pc:sldMk cId="3437514211" sldId="271"/>
            <ac:picMk id="15" creationId="{51827644-4BA4-7827-62FE-B326CCA0C2CE}"/>
          </ac:picMkLst>
        </pc:picChg>
        <pc:picChg chg="mod">
          <ac:chgData name="" userId="18560327804_tp_box_2" providerId="OAuth2" clId="{3984D35D-781E-4C64-8A09-F754F96B8B1B}" dt="2024-10-25T16:36:34.436" v="4" actId="14100"/>
          <ac:picMkLst>
            <pc:docMk/>
            <pc:sldMk cId="3437514211" sldId="271"/>
            <ac:picMk id="1027" creationId="{7A49D793-9097-E4EF-5696-6DDD9FD56318}"/>
          </ac:picMkLst>
        </pc:picChg>
        <pc:cxnChg chg="mod">
          <ac:chgData name="" userId="18560327804_tp_box_2" providerId="OAuth2" clId="{3984D35D-781E-4C64-8A09-F754F96B8B1B}" dt="2024-10-25T16:36:14.916" v="0"/>
          <ac:cxnSpMkLst>
            <pc:docMk/>
            <pc:sldMk cId="3437514211" sldId="271"/>
            <ac:cxnSpMk id="8" creationId="{31706D55-4CA4-7F95-2049-170B0D3452EC}"/>
          </ac:cxnSpMkLst>
        </pc:cxnChg>
        <pc:cxnChg chg="mod">
          <ac:chgData name="" userId="18560327804_tp_box_2" providerId="OAuth2" clId="{3984D35D-781E-4C64-8A09-F754F96B8B1B}" dt="2024-10-25T16:36:14.916" v="0"/>
          <ac:cxnSpMkLst>
            <pc:docMk/>
            <pc:sldMk cId="3437514211" sldId="271"/>
            <ac:cxnSpMk id="10" creationId="{ECFB357C-B1B2-8E69-75BA-6CA3D9E8C6D6}"/>
          </ac:cxnSpMkLst>
        </pc:cxn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B4B169-3DE9-076D-35C9-8221A2AD6ADB}"/>
              </a:ext>
            </a:extLst>
          </p:cNvPr>
          <p:cNvSpPr>
            <a:spLocks noGrp="1"/>
          </p:cNvSpPr>
          <p:nvPr>
            <p:ph type="hdr" sz="quarter"/>
          </p:nvPr>
        </p:nvSpPr>
        <p:spPr>
          <a:xfrm>
            <a:off x="0" y="1"/>
            <a:ext cx="3170583" cy="482027"/>
          </a:xfrm>
          <a:prstGeom prst="rect">
            <a:avLst/>
          </a:prstGeom>
        </p:spPr>
        <p:txBody>
          <a:bodyPr vert="horz" lIns="94851" tIns="47425" rIns="94851" bIns="47425" rtlCol="0"/>
          <a:lstStyle>
            <a:lvl1pPr algn="l">
              <a:defRPr sz="1200"/>
            </a:lvl1pPr>
          </a:lstStyle>
          <a:p>
            <a:endParaRPr lang="en-US"/>
          </a:p>
        </p:txBody>
      </p:sp>
      <p:sp>
        <p:nvSpPr>
          <p:cNvPr id="3" name="Date Placeholder 2">
            <a:extLst>
              <a:ext uri="{FF2B5EF4-FFF2-40B4-BE49-F238E27FC236}">
                <a16:creationId xmlns:a16="http://schemas.microsoft.com/office/drawing/2014/main" id="{B718229A-77CD-D030-19C0-A6E4DF15A073}"/>
              </a:ext>
            </a:extLst>
          </p:cNvPr>
          <p:cNvSpPr>
            <a:spLocks noGrp="1"/>
          </p:cNvSpPr>
          <p:nvPr>
            <p:ph type="dt" sz="quarter" idx="1"/>
          </p:nvPr>
        </p:nvSpPr>
        <p:spPr>
          <a:xfrm>
            <a:off x="4142962" y="1"/>
            <a:ext cx="3170583" cy="482027"/>
          </a:xfrm>
          <a:prstGeom prst="rect">
            <a:avLst/>
          </a:prstGeom>
        </p:spPr>
        <p:txBody>
          <a:bodyPr vert="horz" lIns="94851" tIns="47425" rIns="94851" bIns="47425" rtlCol="0"/>
          <a:lstStyle>
            <a:lvl1pPr algn="r">
              <a:defRPr sz="1200"/>
            </a:lvl1pPr>
          </a:lstStyle>
          <a:p>
            <a:fld id="{DE4CEFD1-CA16-4FD9-8AA2-41DF5E0378E3}" type="datetimeFigureOut">
              <a:rPr lang="en-US" smtClean="0"/>
              <a:t>11/21/2024</a:t>
            </a:fld>
            <a:endParaRPr lang="en-US"/>
          </a:p>
        </p:txBody>
      </p:sp>
      <p:sp>
        <p:nvSpPr>
          <p:cNvPr id="4" name="Footer Placeholder 3">
            <a:extLst>
              <a:ext uri="{FF2B5EF4-FFF2-40B4-BE49-F238E27FC236}">
                <a16:creationId xmlns:a16="http://schemas.microsoft.com/office/drawing/2014/main" id="{6B26113F-BCF5-F490-676C-BF602C783530}"/>
              </a:ext>
            </a:extLst>
          </p:cNvPr>
          <p:cNvSpPr>
            <a:spLocks noGrp="1"/>
          </p:cNvSpPr>
          <p:nvPr>
            <p:ph type="ftr" sz="quarter" idx="2"/>
          </p:nvPr>
        </p:nvSpPr>
        <p:spPr>
          <a:xfrm>
            <a:off x="0" y="9119173"/>
            <a:ext cx="3170583" cy="482027"/>
          </a:xfrm>
          <a:prstGeom prst="rect">
            <a:avLst/>
          </a:prstGeom>
        </p:spPr>
        <p:txBody>
          <a:bodyPr vert="horz" lIns="94851" tIns="47425" rIns="94851" bIns="47425"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53DEF7D-4201-59DF-9885-89DE193654F5}"/>
              </a:ext>
            </a:extLst>
          </p:cNvPr>
          <p:cNvSpPr>
            <a:spLocks noGrp="1"/>
          </p:cNvSpPr>
          <p:nvPr>
            <p:ph type="sldNum" sz="quarter" idx="3"/>
          </p:nvPr>
        </p:nvSpPr>
        <p:spPr>
          <a:xfrm>
            <a:off x="4142962" y="9119173"/>
            <a:ext cx="3170583" cy="482027"/>
          </a:xfrm>
          <a:prstGeom prst="rect">
            <a:avLst/>
          </a:prstGeom>
        </p:spPr>
        <p:txBody>
          <a:bodyPr vert="horz" lIns="94851" tIns="47425" rIns="94851" bIns="47425" rtlCol="0" anchor="b"/>
          <a:lstStyle>
            <a:lvl1pPr algn="r">
              <a:defRPr sz="1200"/>
            </a:lvl1pPr>
          </a:lstStyle>
          <a:p>
            <a:fld id="{8E0A5A23-61EA-4727-8301-A9FB0F792840}" type="slidenum">
              <a:rPr lang="en-US" smtClean="0"/>
              <a:t>‹#›</a:t>
            </a:fld>
            <a:endParaRPr lang="en-US"/>
          </a:p>
        </p:txBody>
      </p:sp>
    </p:spTree>
    <p:extLst>
      <p:ext uri="{BB962C8B-B14F-4D97-AF65-F5344CB8AC3E}">
        <p14:creationId xmlns:p14="http://schemas.microsoft.com/office/powerpoint/2010/main" val="4186839940"/>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70583" cy="482027"/>
          </a:xfrm>
          <a:prstGeom prst="rect">
            <a:avLst/>
          </a:prstGeom>
        </p:spPr>
        <p:txBody>
          <a:bodyPr vert="horz" lIns="94851" tIns="47425" rIns="94851" bIns="47425" rtlCol="0"/>
          <a:lstStyle>
            <a:lvl1pPr algn="l">
              <a:defRPr sz="1200"/>
            </a:lvl1pPr>
          </a:lstStyle>
          <a:p>
            <a:endParaRPr lang="en-US"/>
          </a:p>
        </p:txBody>
      </p:sp>
      <p:sp>
        <p:nvSpPr>
          <p:cNvPr id="3" name="Date Placeholder 2"/>
          <p:cNvSpPr>
            <a:spLocks noGrp="1"/>
          </p:cNvSpPr>
          <p:nvPr>
            <p:ph type="dt" idx="1"/>
          </p:nvPr>
        </p:nvSpPr>
        <p:spPr>
          <a:xfrm>
            <a:off x="4142962" y="1"/>
            <a:ext cx="3170583" cy="482027"/>
          </a:xfrm>
          <a:prstGeom prst="rect">
            <a:avLst/>
          </a:prstGeom>
        </p:spPr>
        <p:txBody>
          <a:bodyPr vert="horz" lIns="94851" tIns="47425" rIns="94851" bIns="47425" rtlCol="0"/>
          <a:lstStyle>
            <a:lvl1pPr algn="r">
              <a:defRPr sz="1200"/>
            </a:lvl1pPr>
          </a:lstStyle>
          <a:p>
            <a:fld id="{721A1D90-61F3-49A1-ADA8-2E6EB6887B60}" type="datetimeFigureOut">
              <a:rPr lang="en-US" smtClean="0"/>
              <a:t>11/21/2024</a:t>
            </a:fld>
            <a:endParaRPr lang="en-US"/>
          </a:p>
        </p:txBody>
      </p:sp>
      <p:sp>
        <p:nvSpPr>
          <p:cNvPr id="4" name="Slide Image Placeholder 3"/>
          <p:cNvSpPr>
            <a:spLocks noGrp="1" noRot="1" noChangeAspect="1"/>
          </p:cNvSpPr>
          <p:nvPr>
            <p:ph type="sldImg" idx="2"/>
          </p:nvPr>
        </p:nvSpPr>
        <p:spPr>
          <a:xfrm>
            <a:off x="2405063" y="1200150"/>
            <a:ext cx="2505075" cy="3240088"/>
          </a:xfrm>
          <a:prstGeom prst="rect">
            <a:avLst/>
          </a:prstGeom>
          <a:noFill/>
          <a:ln w="12700">
            <a:solidFill>
              <a:prstClr val="black"/>
            </a:solidFill>
          </a:ln>
        </p:spPr>
        <p:txBody>
          <a:bodyPr vert="horz" lIns="94851" tIns="47425" rIns="94851" bIns="47425" rtlCol="0" anchor="ctr"/>
          <a:lstStyle/>
          <a:p>
            <a:endParaRPr lang="en-US"/>
          </a:p>
        </p:txBody>
      </p:sp>
      <p:sp>
        <p:nvSpPr>
          <p:cNvPr id="5" name="Notes Placeholder 4"/>
          <p:cNvSpPr>
            <a:spLocks noGrp="1"/>
          </p:cNvSpPr>
          <p:nvPr>
            <p:ph type="body" sz="quarter" idx="3"/>
          </p:nvPr>
        </p:nvSpPr>
        <p:spPr>
          <a:xfrm>
            <a:off x="732183" y="4620250"/>
            <a:ext cx="5850835" cy="3780800"/>
          </a:xfrm>
          <a:prstGeom prst="rect">
            <a:avLst/>
          </a:prstGeom>
        </p:spPr>
        <p:txBody>
          <a:bodyPr vert="horz" lIns="94851" tIns="47425" rIns="94851" bIns="4742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173"/>
            <a:ext cx="3170583" cy="482027"/>
          </a:xfrm>
          <a:prstGeom prst="rect">
            <a:avLst/>
          </a:prstGeom>
        </p:spPr>
        <p:txBody>
          <a:bodyPr vert="horz" lIns="94851" tIns="47425" rIns="94851" bIns="47425" rtlCol="0" anchor="b"/>
          <a:lstStyle>
            <a:lvl1pPr algn="l">
              <a:defRPr sz="1200"/>
            </a:lvl1pPr>
          </a:lstStyle>
          <a:p>
            <a:endParaRPr lang="en-US"/>
          </a:p>
        </p:txBody>
      </p:sp>
      <p:sp>
        <p:nvSpPr>
          <p:cNvPr id="7" name="Slide Number Placeholder 6"/>
          <p:cNvSpPr>
            <a:spLocks noGrp="1"/>
          </p:cNvSpPr>
          <p:nvPr>
            <p:ph type="sldNum" sz="quarter" idx="5"/>
          </p:nvPr>
        </p:nvSpPr>
        <p:spPr>
          <a:xfrm>
            <a:off x="4142962" y="9119173"/>
            <a:ext cx="3170583" cy="482027"/>
          </a:xfrm>
          <a:prstGeom prst="rect">
            <a:avLst/>
          </a:prstGeom>
        </p:spPr>
        <p:txBody>
          <a:bodyPr vert="horz" lIns="94851" tIns="47425" rIns="94851" bIns="47425" rtlCol="0" anchor="b"/>
          <a:lstStyle>
            <a:lvl1pPr algn="r">
              <a:defRPr sz="1200"/>
            </a:lvl1pPr>
          </a:lstStyle>
          <a:p>
            <a:fld id="{5EE236FB-B1EB-485C-8C1F-EBC1D6D6A465}" type="slidenum">
              <a:rPr lang="en-US" smtClean="0"/>
              <a:t>‹#›</a:t>
            </a:fld>
            <a:endParaRPr lang="en-US"/>
          </a:p>
        </p:txBody>
      </p:sp>
    </p:spTree>
    <p:extLst>
      <p:ext uri="{BB962C8B-B14F-4D97-AF65-F5344CB8AC3E}">
        <p14:creationId xmlns:p14="http://schemas.microsoft.com/office/powerpoint/2010/main" val="1369279742"/>
      </p:ext>
    </p:extLst>
  </p:cSld>
  <p:clrMap bg1="lt1" tx1="dk1" bg2="lt2" tx2="dk2" accent1="accent1" accent2="accent2" accent3="accent3" accent4="accent4" accent5="accent5" accent6="accent6" hlink="hlink" folHlink="folHlink"/>
  <p:hf sldNum="0"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4072080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4193146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208005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7963125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9061874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42607568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447881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341138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3171307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p>
        </p:txBody>
      </p:sp>
      <p:sp>
        <p:nvSpPr>
          <p:cNvPr id="4" name="Date Placeholder 3"/>
          <p:cNvSpPr>
            <a:spLocks noGrp="1"/>
          </p:cNvSpPr>
          <p:nvPr>
            <p:ph type="dt" sz="half" idx="10"/>
          </p:nvPr>
        </p:nvSpPr>
        <p:spPr/>
        <p:txBody>
          <a:bodyPr/>
          <a:lstStyle/>
          <a:p>
            <a:fld id="{3A0F93CE-9F54-4B80-B843-140085107368}" type="datetime1">
              <a:rPr lang="en-US" smtClean="0"/>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967F9E-925A-4252-B56C-3E6B4C0F13B9}" type="slidenum">
              <a:rPr lang="en-US" smtClean="0"/>
              <a:t>‹#›</a:t>
            </a:fld>
            <a:endParaRPr lang="en-US"/>
          </a:p>
        </p:txBody>
      </p:sp>
    </p:spTree>
    <p:extLst>
      <p:ext uri="{BB962C8B-B14F-4D97-AF65-F5344CB8AC3E}">
        <p14:creationId xmlns:p14="http://schemas.microsoft.com/office/powerpoint/2010/main" val="38200020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57810F-3EE6-45E3-A5BC-629F2F62AD1F}" type="datetime1">
              <a:rPr lang="en-US" smtClean="0"/>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967F9E-925A-4252-B56C-3E6B4C0F13B9}" type="slidenum">
              <a:rPr lang="en-US" smtClean="0"/>
              <a:t>‹#›</a:t>
            </a:fld>
            <a:endParaRPr lang="en-US"/>
          </a:p>
        </p:txBody>
      </p:sp>
    </p:spTree>
    <p:extLst>
      <p:ext uri="{BB962C8B-B14F-4D97-AF65-F5344CB8AC3E}">
        <p14:creationId xmlns:p14="http://schemas.microsoft.com/office/powerpoint/2010/main" val="2987312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C763DA-5E9C-4D85-A3B4-16512CE5C24B}" type="datetime1">
              <a:rPr lang="en-US" smtClean="0"/>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967F9E-925A-4252-B56C-3E6B4C0F13B9}" type="slidenum">
              <a:rPr lang="en-US" smtClean="0"/>
              <a:t>‹#›</a:t>
            </a:fld>
            <a:endParaRPr lang="en-US"/>
          </a:p>
        </p:txBody>
      </p:sp>
    </p:spTree>
    <p:extLst>
      <p:ext uri="{BB962C8B-B14F-4D97-AF65-F5344CB8AC3E}">
        <p14:creationId xmlns:p14="http://schemas.microsoft.com/office/powerpoint/2010/main" val="3684426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93CD3C-77C7-4FB0-B27F-5DF262A0D134}" type="datetime1">
              <a:rPr lang="en-US" smtClean="0"/>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967F9E-925A-4252-B56C-3E6B4C0F13B9}" type="slidenum">
              <a:rPr lang="en-US" smtClean="0"/>
              <a:t>‹#›</a:t>
            </a:fld>
            <a:endParaRPr lang="en-US"/>
          </a:p>
        </p:txBody>
      </p:sp>
    </p:spTree>
    <p:extLst>
      <p:ext uri="{BB962C8B-B14F-4D97-AF65-F5344CB8AC3E}">
        <p14:creationId xmlns:p14="http://schemas.microsoft.com/office/powerpoint/2010/main" val="1916696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tint val="82000"/>
                  </a:schemeClr>
                </a:solidFill>
              </a:defRPr>
            </a:lvl1pPr>
            <a:lvl2pPr marL="388620" indent="0">
              <a:buNone/>
              <a:defRPr sz="1700">
                <a:solidFill>
                  <a:schemeClr val="tx1">
                    <a:tint val="82000"/>
                  </a:schemeClr>
                </a:solidFill>
              </a:defRPr>
            </a:lvl2pPr>
            <a:lvl3pPr marL="777240" indent="0">
              <a:buNone/>
              <a:defRPr sz="1530">
                <a:solidFill>
                  <a:schemeClr val="tx1">
                    <a:tint val="82000"/>
                  </a:schemeClr>
                </a:solidFill>
              </a:defRPr>
            </a:lvl3pPr>
            <a:lvl4pPr marL="1165860" indent="0">
              <a:buNone/>
              <a:defRPr sz="1360">
                <a:solidFill>
                  <a:schemeClr val="tx1">
                    <a:tint val="82000"/>
                  </a:schemeClr>
                </a:solidFill>
              </a:defRPr>
            </a:lvl4pPr>
            <a:lvl5pPr marL="1554480" indent="0">
              <a:buNone/>
              <a:defRPr sz="1360">
                <a:solidFill>
                  <a:schemeClr val="tx1">
                    <a:tint val="82000"/>
                  </a:schemeClr>
                </a:solidFill>
              </a:defRPr>
            </a:lvl5pPr>
            <a:lvl6pPr marL="1943100" indent="0">
              <a:buNone/>
              <a:defRPr sz="1360">
                <a:solidFill>
                  <a:schemeClr val="tx1">
                    <a:tint val="82000"/>
                  </a:schemeClr>
                </a:solidFill>
              </a:defRPr>
            </a:lvl6pPr>
            <a:lvl7pPr marL="2331720" indent="0">
              <a:buNone/>
              <a:defRPr sz="1360">
                <a:solidFill>
                  <a:schemeClr val="tx1">
                    <a:tint val="82000"/>
                  </a:schemeClr>
                </a:solidFill>
              </a:defRPr>
            </a:lvl7pPr>
            <a:lvl8pPr marL="2720340" indent="0">
              <a:buNone/>
              <a:defRPr sz="1360">
                <a:solidFill>
                  <a:schemeClr val="tx1">
                    <a:tint val="82000"/>
                  </a:schemeClr>
                </a:solidFill>
              </a:defRPr>
            </a:lvl8pPr>
            <a:lvl9pPr marL="3108960" indent="0">
              <a:buNone/>
              <a:defRPr sz="136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5EF44C-40E7-43A4-A035-F991376A679F}" type="datetime1">
              <a:rPr lang="en-US" smtClean="0"/>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967F9E-925A-4252-B56C-3E6B4C0F13B9}" type="slidenum">
              <a:rPr lang="en-US" smtClean="0"/>
              <a:t>‹#›</a:t>
            </a:fld>
            <a:endParaRPr lang="en-US"/>
          </a:p>
        </p:txBody>
      </p:sp>
    </p:spTree>
    <p:extLst>
      <p:ext uri="{BB962C8B-B14F-4D97-AF65-F5344CB8AC3E}">
        <p14:creationId xmlns:p14="http://schemas.microsoft.com/office/powerpoint/2010/main" val="243255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4353"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34778"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E3C897E-DCED-4FBC-B669-B9A1FB95B1B4}" type="datetime1">
              <a:rPr lang="en-US" smtClean="0"/>
              <a:t>11/21/2024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967F9E-925A-4252-B56C-3E6B4C0F13B9}" type="slidenum">
              <a:rPr lang="en-US" smtClean="0"/>
              <a:t>‹#›</a:t>
            </a:fld>
            <a:endParaRPr lang="en-US"/>
          </a:p>
        </p:txBody>
      </p:sp>
    </p:spTree>
    <p:extLst>
      <p:ext uri="{BB962C8B-B14F-4D97-AF65-F5344CB8AC3E}">
        <p14:creationId xmlns:p14="http://schemas.microsoft.com/office/powerpoint/2010/main" val="30057068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CC772E-916E-422C-B40D-26638D867906}" type="datetime1">
              <a:rPr lang="en-US" smtClean="0"/>
              <a:t>11/21/2024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967F9E-925A-4252-B56C-3E6B4C0F13B9}" type="slidenum">
              <a:rPr lang="en-US" smtClean="0"/>
              <a:t>‹#›</a:t>
            </a:fld>
            <a:endParaRPr lang="en-US"/>
          </a:p>
        </p:txBody>
      </p:sp>
    </p:spTree>
    <p:extLst>
      <p:ext uri="{BB962C8B-B14F-4D97-AF65-F5344CB8AC3E}">
        <p14:creationId xmlns:p14="http://schemas.microsoft.com/office/powerpoint/2010/main" val="2929609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928EF5-946C-4C18-92F8-7020748BA75E}" type="datetime1">
              <a:rPr lang="en-US" smtClean="0"/>
              <a:t>11/21/2024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967F9E-925A-4252-B56C-3E6B4C0F13B9}" type="slidenum">
              <a:rPr lang="en-US" smtClean="0"/>
              <a:t>‹#›</a:t>
            </a:fld>
            <a:endParaRPr lang="en-US"/>
          </a:p>
        </p:txBody>
      </p:sp>
    </p:spTree>
    <p:extLst>
      <p:ext uri="{BB962C8B-B14F-4D97-AF65-F5344CB8AC3E}">
        <p14:creationId xmlns:p14="http://schemas.microsoft.com/office/powerpoint/2010/main" val="11126181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88C7B8-33AC-4DAA-A98D-CB53A480A3BD}" type="datetime1">
              <a:rPr lang="en-US" smtClean="0"/>
              <a:t>11/21/2024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967F9E-925A-4252-B56C-3E6B4C0F13B9}" type="slidenum">
              <a:rPr lang="en-US" smtClean="0"/>
              <a:t>‹#›</a:t>
            </a:fld>
            <a:endParaRPr lang="en-US"/>
          </a:p>
        </p:txBody>
      </p:sp>
    </p:spTree>
    <p:extLst>
      <p:ext uri="{BB962C8B-B14F-4D97-AF65-F5344CB8AC3E}">
        <p14:creationId xmlns:p14="http://schemas.microsoft.com/office/powerpoint/2010/main" val="2414263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07A861F9-B474-44BD-8125-BC29D8C3BC98}" type="datetime1">
              <a:rPr lang="en-US" smtClean="0"/>
              <a:t>11/21/2024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967F9E-925A-4252-B56C-3E6B4C0F13B9}" type="slidenum">
              <a:rPr lang="en-US" smtClean="0"/>
              <a:t>‹#›</a:t>
            </a:fld>
            <a:endParaRPr lang="en-US"/>
          </a:p>
        </p:txBody>
      </p:sp>
    </p:spTree>
    <p:extLst>
      <p:ext uri="{BB962C8B-B14F-4D97-AF65-F5344CB8AC3E}">
        <p14:creationId xmlns:p14="http://schemas.microsoft.com/office/powerpoint/2010/main" val="27222276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958927CC-3D54-4B3B-ACE1-58447E045489}" type="datetime1">
              <a:rPr lang="en-US" smtClean="0"/>
              <a:t>11/21/2024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967F9E-925A-4252-B56C-3E6B4C0F13B9}" type="slidenum">
              <a:rPr lang="en-US" smtClean="0"/>
              <a:t>‹#›</a:t>
            </a:fld>
            <a:endParaRPr lang="en-US"/>
          </a:p>
        </p:txBody>
      </p:sp>
    </p:spTree>
    <p:extLst>
      <p:ext uri="{BB962C8B-B14F-4D97-AF65-F5344CB8AC3E}">
        <p14:creationId xmlns:p14="http://schemas.microsoft.com/office/powerpoint/2010/main" val="2736119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82000"/>
                  </a:schemeClr>
                </a:solidFill>
              </a:defRPr>
            </a:lvl1pPr>
          </a:lstStyle>
          <a:p>
            <a:fld id="{FD6F91F2-1C5B-482D-9074-F00F61D0ACB7}" type="datetime1">
              <a:rPr lang="en-US" smtClean="0"/>
              <a:t>11/21/2024</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82000"/>
                  </a:schemeClr>
                </a:solidFill>
              </a:defRPr>
            </a:lvl1pPr>
          </a:lstStyle>
          <a:p>
            <a:fld id="{49967F9E-925A-4252-B56C-3E6B4C0F13B9}" type="slidenum">
              <a:rPr lang="en-US" smtClean="0"/>
              <a:t>‹#›</a:t>
            </a:fld>
            <a:endParaRPr lang="en-US"/>
          </a:p>
        </p:txBody>
      </p:sp>
    </p:spTree>
    <p:extLst>
      <p:ext uri="{BB962C8B-B14F-4D97-AF65-F5344CB8AC3E}">
        <p14:creationId xmlns:p14="http://schemas.microsoft.com/office/powerpoint/2010/main" val="339294123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jpeg"/><Relationship Id="rId3" Type="http://schemas.openxmlformats.org/officeDocument/2006/relationships/image" Target="../media/image1.png"/><Relationship Id="rId7" Type="http://schemas.openxmlformats.org/officeDocument/2006/relationships/image" Target="../media/image5.svg"/><Relationship Id="rId12"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sv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2.jp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3.emf"/></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9E26A5A-0F33-7523-9114-D991C60C7BEF}"/>
              </a:ext>
            </a:extLst>
          </p:cNvPr>
          <p:cNvSpPr/>
          <p:nvPr/>
        </p:nvSpPr>
        <p:spPr>
          <a:xfrm>
            <a:off x="-15534" y="1181221"/>
            <a:ext cx="7806569" cy="8324619"/>
          </a:xfrm>
          <a:prstGeom prst="rect">
            <a:avLst/>
          </a:prstGeom>
          <a:solidFill>
            <a:schemeClr val="bg1">
              <a:lumMod val="85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1B81A6B-D23E-50DF-BBB8-87C08D2975C2}"/>
              </a:ext>
            </a:extLst>
          </p:cNvPr>
          <p:cNvSpPr/>
          <p:nvPr/>
        </p:nvSpPr>
        <p:spPr>
          <a:xfrm>
            <a:off x="0" y="9515475"/>
            <a:ext cx="7772400" cy="542925"/>
          </a:xfrm>
          <a:prstGeom prst="rect">
            <a:avLst/>
          </a:prstGeom>
          <a:solidFill>
            <a:srgbClr val="0D4E95"/>
          </a:solidFill>
          <a:ln>
            <a:solidFill>
              <a:srgbClr val="0D4E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078A8F73-FCEC-40E2-4271-67EB1CAEF32B}"/>
              </a:ext>
            </a:extLst>
          </p:cNvPr>
          <p:cNvSpPr txBox="1"/>
          <p:nvPr/>
        </p:nvSpPr>
        <p:spPr>
          <a:xfrm>
            <a:off x="-9324" y="6993420"/>
            <a:ext cx="7788871" cy="1015663"/>
          </a:xfrm>
          <a:prstGeom prst="rect">
            <a:avLst/>
          </a:prstGeom>
          <a:solidFill>
            <a:srgbClr val="0D4E95"/>
          </a:solidFill>
        </p:spPr>
        <p:txBody>
          <a:bodyPr wrap="square" rtlCol="0" anchor="ctr">
            <a:spAutoFit/>
          </a:bodyPr>
          <a:lstStyle/>
          <a:p>
            <a:r>
              <a:rPr lang="en-US" sz="2000" b="1" dirty="0">
                <a:solidFill>
                  <a:schemeClr val="bg1"/>
                </a:solidFill>
              </a:rPr>
              <a:t>6.947 +/- Surveyed Acres </a:t>
            </a:r>
            <a:r>
              <a:rPr lang="en-US" sz="2000" b="1" dirty="0">
                <a:solidFill>
                  <a:srgbClr val="BC9353"/>
                </a:solidFill>
              </a:rPr>
              <a:t>|</a:t>
            </a:r>
            <a:r>
              <a:rPr lang="en-US" sz="2000" b="1" dirty="0">
                <a:solidFill>
                  <a:schemeClr val="bg1"/>
                </a:solidFill>
              </a:rPr>
              <a:t> 1 Tract</a:t>
            </a:r>
          </a:p>
          <a:p>
            <a:r>
              <a:rPr lang="en-US" sz="2000" b="1" dirty="0">
                <a:solidFill>
                  <a:schemeClr val="bg1"/>
                </a:solidFill>
              </a:rPr>
              <a:t>Grundy County </a:t>
            </a:r>
            <a:r>
              <a:rPr lang="en-US" sz="2000" b="1" dirty="0">
                <a:solidFill>
                  <a:srgbClr val="BC9353"/>
                </a:solidFill>
              </a:rPr>
              <a:t>|</a:t>
            </a:r>
            <a:r>
              <a:rPr lang="en-US" sz="2000" b="1" dirty="0">
                <a:solidFill>
                  <a:schemeClr val="bg1"/>
                </a:solidFill>
              </a:rPr>
              <a:t> Garfield Township</a:t>
            </a:r>
          </a:p>
          <a:p>
            <a:r>
              <a:rPr lang="en-US" sz="2000" b="1" dirty="0">
                <a:solidFill>
                  <a:schemeClr val="bg1"/>
                </a:solidFill>
              </a:rPr>
              <a:t>Sealed Bids due December 17th</a:t>
            </a:r>
          </a:p>
        </p:txBody>
      </p:sp>
      <p:pic>
        <p:nvPicPr>
          <p:cNvPr id="15" name="Picture 14" descr="A black and white sign with white text&#10;&#10;Description automatically generated">
            <a:extLst>
              <a:ext uri="{FF2B5EF4-FFF2-40B4-BE49-F238E27FC236}">
                <a16:creationId xmlns:a16="http://schemas.microsoft.com/office/drawing/2014/main" id="{51827644-4BA4-7827-62FE-B326CCA0C2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0915" y="6983785"/>
            <a:ext cx="2885292" cy="1015662"/>
          </a:xfrm>
          <a:prstGeom prst="rect">
            <a:avLst/>
          </a:prstGeom>
        </p:spPr>
      </p:pic>
      <p:sp>
        <p:nvSpPr>
          <p:cNvPr id="4" name="Rectangle 3">
            <a:extLst>
              <a:ext uri="{FF2B5EF4-FFF2-40B4-BE49-F238E27FC236}">
                <a16:creationId xmlns:a16="http://schemas.microsoft.com/office/drawing/2014/main" id="{53AC94DC-A49B-51D4-CFBF-4EBB0A368BCB}"/>
              </a:ext>
            </a:extLst>
          </p:cNvPr>
          <p:cNvSpPr/>
          <p:nvPr/>
        </p:nvSpPr>
        <p:spPr>
          <a:xfrm>
            <a:off x="0" y="1101"/>
            <a:ext cx="7772399" cy="685122"/>
          </a:xfrm>
          <a:prstGeom prst="rect">
            <a:avLst/>
          </a:prstGeom>
          <a:solidFill>
            <a:srgbClr val="0D4E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Lucida Calligraphy" panose="03010101010101010101" pitchFamily="66" charset="0"/>
                <a:cs typeface="Dreaming Outloud Script Pro" panose="020F0502020204030204" pitchFamily="66" charset="0"/>
              </a:rPr>
              <a:t>The </a:t>
            </a:r>
            <a:r>
              <a:rPr lang="en-US" sz="3600" b="1" dirty="0" err="1">
                <a:solidFill>
                  <a:schemeClr val="bg1"/>
                </a:solidFill>
                <a:latin typeface="Lucida Calligraphy" panose="03010101010101010101" pitchFamily="66" charset="0"/>
                <a:cs typeface="Dreaming Outloud Script Pro" panose="020F0502020204030204" pitchFamily="66" charset="0"/>
              </a:rPr>
              <a:t>Goodfarm</a:t>
            </a:r>
            <a:r>
              <a:rPr lang="en-US" sz="3600" b="1" dirty="0">
                <a:solidFill>
                  <a:schemeClr val="bg1"/>
                </a:solidFill>
                <a:latin typeface="Lucida Calligraphy" panose="03010101010101010101" pitchFamily="66" charset="0"/>
                <a:cs typeface="Dreaming Outloud Script Pro" panose="020F0502020204030204" pitchFamily="66" charset="0"/>
              </a:rPr>
              <a:t> Road Pond</a:t>
            </a:r>
          </a:p>
        </p:txBody>
      </p:sp>
      <p:sp>
        <p:nvSpPr>
          <p:cNvPr id="23" name="TextBox 22">
            <a:extLst>
              <a:ext uri="{FF2B5EF4-FFF2-40B4-BE49-F238E27FC236}">
                <a16:creationId xmlns:a16="http://schemas.microsoft.com/office/drawing/2014/main" id="{FAC56DD9-8754-ED74-A12A-CFEB9483CC32}"/>
              </a:ext>
            </a:extLst>
          </p:cNvPr>
          <p:cNvSpPr txBox="1"/>
          <p:nvPr/>
        </p:nvSpPr>
        <p:spPr>
          <a:xfrm>
            <a:off x="372891" y="8058245"/>
            <a:ext cx="2390710" cy="126188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D4E95"/>
                </a:solidFill>
                <a:effectLst/>
                <a:uLnTx/>
                <a:uFillTx/>
                <a:latin typeface="Aptos" panose="02110004020202020204"/>
                <a:ea typeface="+mn-ea"/>
                <a:cs typeface="+mn-cs"/>
              </a:rPr>
              <a:t>Craig Thompson </a:t>
            </a:r>
            <a:r>
              <a:rPr kumimoji="0" lang="en-US" sz="1400" b="1" i="0" u="none" strike="noStrike" kern="1200" cap="none" spc="0" normalizeH="0" baseline="0" noProof="0">
                <a:ln>
                  <a:noFill/>
                </a:ln>
                <a:solidFill>
                  <a:srgbClr val="BC9353"/>
                </a:solidFill>
                <a:effectLst/>
                <a:uLnTx/>
                <a:uFillTx/>
                <a:latin typeface="Aptos" panose="02110004020202020204"/>
                <a:ea typeface="+mn-ea"/>
                <a:cs typeface="+mn-cs"/>
              </a:rPr>
              <a:t>| </a:t>
            </a:r>
            <a:r>
              <a:rPr kumimoji="0" lang="en-US" sz="1400" b="1" i="0" u="none" strike="noStrike" kern="1200" cap="none" spc="0" normalizeH="0" baseline="0" noProof="0">
                <a:ln>
                  <a:noFill/>
                </a:ln>
                <a:solidFill>
                  <a:srgbClr val="0D4E95"/>
                </a:solidFill>
                <a:effectLst/>
                <a:uLnTx/>
                <a:uFillTx/>
                <a:latin typeface="Aptos" panose="02110004020202020204"/>
                <a:ea typeface="+mn-ea"/>
                <a:cs typeface="+mn-cs"/>
              </a:rPr>
              <a:t>Broker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BC9353"/>
                </a:solidFill>
                <a:effectLst/>
                <a:uLnTx/>
                <a:uFillTx/>
                <a:latin typeface="Aptos" panose="02110004020202020204"/>
                <a:ea typeface="+mn-ea"/>
                <a:cs typeface="+mn-cs"/>
              </a:rPr>
              <a:t>309-665-0048</a:t>
            </a:r>
            <a:endParaRPr lang="en-US" sz="1200" b="1">
              <a:solidFill>
                <a:srgbClr val="BC9353"/>
              </a:solidFill>
              <a:latin typeface="Aptos" panose="02110004020202020204"/>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BC9353"/>
                </a:solidFill>
                <a:effectLst/>
                <a:uLnTx/>
                <a:uFillTx/>
                <a:latin typeface="Aptos" panose="02110004020202020204"/>
                <a:ea typeface="+mn-ea"/>
                <a:cs typeface="+mn-cs"/>
              </a:rPr>
              <a:t>crthompson@firstmid.com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D4E95"/>
                </a:solidFill>
                <a:effectLst/>
                <a:uLnTx/>
                <a:uFillTx/>
                <a:latin typeface="Aptos" panose="02110004020202020204"/>
                <a:ea typeface="+mn-ea"/>
                <a:cs typeface="+mn-cs"/>
              </a:rPr>
              <a:t>#6 Heartland Drive Ste A </a:t>
            </a:r>
            <a:br>
              <a:rPr kumimoji="0" lang="en-US" sz="1200" b="1" i="0" u="none" strike="noStrike" kern="1200" cap="none" spc="0" normalizeH="0" baseline="0" noProof="0">
                <a:ln>
                  <a:noFill/>
                </a:ln>
                <a:solidFill>
                  <a:srgbClr val="0D4E95"/>
                </a:solidFill>
                <a:effectLst/>
                <a:uLnTx/>
                <a:uFillTx/>
                <a:latin typeface="Aptos" panose="02110004020202020204"/>
                <a:ea typeface="+mn-ea"/>
                <a:cs typeface="+mn-cs"/>
              </a:rPr>
            </a:br>
            <a:r>
              <a:rPr kumimoji="0" lang="en-US" sz="1200" b="1" i="0" u="none" strike="noStrike" kern="1200" cap="none" spc="0" normalizeH="0" baseline="0" noProof="0">
                <a:ln>
                  <a:noFill/>
                </a:ln>
                <a:solidFill>
                  <a:srgbClr val="BC9353"/>
                </a:solidFill>
                <a:effectLst/>
                <a:uLnTx/>
                <a:uFillTx/>
                <a:latin typeface="Aptos" panose="02110004020202020204"/>
                <a:ea typeface="+mn-ea"/>
                <a:cs typeface="+mn-cs"/>
              </a:rPr>
              <a:t>Bloomington, IL 61704</a:t>
            </a:r>
          </a:p>
          <a:p>
            <a:pPr algn="ctr"/>
            <a:endParaRPr lang="en-US" sz="1400" b="1">
              <a:solidFill>
                <a:srgbClr val="0D4E95"/>
              </a:solidFill>
            </a:endParaRPr>
          </a:p>
        </p:txBody>
      </p:sp>
      <p:sp>
        <p:nvSpPr>
          <p:cNvPr id="39" name="TextBox 38">
            <a:extLst>
              <a:ext uri="{FF2B5EF4-FFF2-40B4-BE49-F238E27FC236}">
                <a16:creationId xmlns:a16="http://schemas.microsoft.com/office/drawing/2014/main" id="{3CFE28F7-EA57-6882-91CB-E2965F3D3173}"/>
              </a:ext>
            </a:extLst>
          </p:cNvPr>
          <p:cNvSpPr txBox="1"/>
          <p:nvPr/>
        </p:nvSpPr>
        <p:spPr>
          <a:xfrm>
            <a:off x="5073400" y="8038182"/>
            <a:ext cx="2590800" cy="1446550"/>
          </a:xfrm>
          <a:prstGeom prst="rect">
            <a:avLst/>
          </a:prstGeom>
          <a:noFill/>
        </p:spPr>
        <p:txBody>
          <a:bodyPr wrap="square" rtlCol="0">
            <a:spAutoFit/>
          </a:bodyPr>
          <a:lstStyle/>
          <a:p>
            <a:pPr algn="ctr"/>
            <a:r>
              <a:rPr lang="en-US" sz="1400" b="1">
                <a:solidFill>
                  <a:srgbClr val="0D4E95"/>
                </a:solidFill>
              </a:rPr>
              <a:t>Des. Managing Broker </a:t>
            </a:r>
            <a:r>
              <a:rPr lang="en-US" sz="1400" b="1">
                <a:solidFill>
                  <a:srgbClr val="BC9353"/>
                </a:solidFill>
              </a:rPr>
              <a:t>|</a:t>
            </a:r>
          </a:p>
          <a:p>
            <a:pPr algn="ctr"/>
            <a:r>
              <a:rPr lang="en-US" sz="1400" b="1">
                <a:solidFill>
                  <a:srgbClr val="0D4E95"/>
                </a:solidFill>
              </a:rPr>
              <a:t> David Klein</a:t>
            </a:r>
          </a:p>
          <a:p>
            <a:pPr algn="ctr"/>
            <a:r>
              <a:rPr lang="en-US" sz="1200" b="1">
                <a:solidFill>
                  <a:srgbClr val="BC9353"/>
                </a:solidFill>
              </a:rPr>
              <a:t>800-532-5263</a:t>
            </a:r>
            <a:br>
              <a:rPr lang="en-US" sz="1200" b="1">
                <a:solidFill>
                  <a:srgbClr val="BC9353"/>
                </a:solidFill>
              </a:rPr>
            </a:br>
            <a:r>
              <a:rPr lang="en-US" sz="1200" b="1">
                <a:solidFill>
                  <a:srgbClr val="BC9353"/>
                </a:solidFill>
              </a:rPr>
              <a:t>dklein@firstmid.com</a:t>
            </a:r>
          </a:p>
          <a:p>
            <a:pPr algn="ctr"/>
            <a:r>
              <a:rPr lang="en-US" sz="1200" b="1">
                <a:solidFill>
                  <a:srgbClr val="0D4E95"/>
                </a:solidFill>
              </a:rPr>
              <a:t>#6 Heartland Drive Ste A </a:t>
            </a:r>
            <a:br>
              <a:rPr lang="en-US" sz="1200" b="1">
                <a:solidFill>
                  <a:srgbClr val="0D4E95"/>
                </a:solidFill>
              </a:rPr>
            </a:br>
            <a:r>
              <a:rPr lang="en-US" sz="1200" b="1">
                <a:solidFill>
                  <a:srgbClr val="BC9353"/>
                </a:solidFill>
              </a:rPr>
              <a:t>Bloomington, IL 61704</a:t>
            </a:r>
          </a:p>
          <a:p>
            <a:pPr algn="ctr"/>
            <a:r>
              <a:rPr lang="en-US" sz="1200" b="1" err="1">
                <a:solidFill>
                  <a:srgbClr val="0D4E95"/>
                </a:solidFill>
              </a:rPr>
              <a:t>Lic</a:t>
            </a:r>
            <a:r>
              <a:rPr lang="en-US" sz="1200" b="1">
                <a:solidFill>
                  <a:srgbClr val="0D4E95"/>
                </a:solidFill>
              </a:rPr>
              <a:t>. 471.000414</a:t>
            </a:r>
            <a:endParaRPr lang="en-US" sz="1400" b="1">
              <a:solidFill>
                <a:srgbClr val="0D4E95"/>
              </a:solidFill>
            </a:endParaRPr>
          </a:p>
        </p:txBody>
      </p:sp>
      <p:pic>
        <p:nvPicPr>
          <p:cNvPr id="26" name="Graphic 25" descr="Receiver outline">
            <a:extLst>
              <a:ext uri="{FF2B5EF4-FFF2-40B4-BE49-F238E27FC236}">
                <a16:creationId xmlns:a16="http://schemas.microsoft.com/office/drawing/2014/main" id="{227CCD9A-E062-4BBE-294B-772B00C09F7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4753" y="8288685"/>
            <a:ext cx="182880" cy="182880"/>
          </a:xfrm>
          <a:prstGeom prst="rect">
            <a:avLst/>
          </a:prstGeom>
        </p:spPr>
      </p:pic>
      <p:pic>
        <p:nvPicPr>
          <p:cNvPr id="28" name="Graphic 27" descr="Envelope with solid fill">
            <a:extLst>
              <a:ext uri="{FF2B5EF4-FFF2-40B4-BE49-F238E27FC236}">
                <a16:creationId xmlns:a16="http://schemas.microsoft.com/office/drawing/2014/main" id="{D91EBD7C-6E7C-CAD2-6156-F599F84CC78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4753" y="8475845"/>
            <a:ext cx="182880" cy="182880"/>
          </a:xfrm>
          <a:prstGeom prst="rect">
            <a:avLst/>
          </a:prstGeom>
        </p:spPr>
      </p:pic>
      <p:pic>
        <p:nvPicPr>
          <p:cNvPr id="30" name="Graphic 29" descr="Marker with solid fill">
            <a:extLst>
              <a:ext uri="{FF2B5EF4-FFF2-40B4-BE49-F238E27FC236}">
                <a16:creationId xmlns:a16="http://schemas.microsoft.com/office/drawing/2014/main" id="{ED1CD616-69B7-AB06-FDD0-655A1ABC48E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4753" y="8656860"/>
            <a:ext cx="182880" cy="182880"/>
          </a:xfrm>
          <a:prstGeom prst="rect">
            <a:avLst/>
          </a:prstGeom>
        </p:spPr>
      </p:pic>
      <p:pic>
        <p:nvPicPr>
          <p:cNvPr id="40" name="Graphic 39" descr="Receiver outline">
            <a:extLst>
              <a:ext uri="{FF2B5EF4-FFF2-40B4-BE49-F238E27FC236}">
                <a16:creationId xmlns:a16="http://schemas.microsoft.com/office/drawing/2014/main" id="{5D00343A-7C13-BBF5-8308-38116370080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99509" y="8502906"/>
            <a:ext cx="182880" cy="182880"/>
          </a:xfrm>
          <a:prstGeom prst="rect">
            <a:avLst/>
          </a:prstGeom>
        </p:spPr>
      </p:pic>
      <p:pic>
        <p:nvPicPr>
          <p:cNvPr id="41" name="Graphic 40" descr="Envelope with solid fill">
            <a:extLst>
              <a:ext uri="{FF2B5EF4-FFF2-40B4-BE49-F238E27FC236}">
                <a16:creationId xmlns:a16="http://schemas.microsoft.com/office/drawing/2014/main" id="{D6D261A3-84CB-320A-4BB8-B26563AD10C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399509" y="8690603"/>
            <a:ext cx="182880" cy="182880"/>
          </a:xfrm>
          <a:prstGeom prst="rect">
            <a:avLst/>
          </a:prstGeom>
        </p:spPr>
      </p:pic>
      <p:pic>
        <p:nvPicPr>
          <p:cNvPr id="42" name="Graphic 41" descr="Marker with solid fill">
            <a:extLst>
              <a:ext uri="{FF2B5EF4-FFF2-40B4-BE49-F238E27FC236}">
                <a16:creationId xmlns:a16="http://schemas.microsoft.com/office/drawing/2014/main" id="{DC9D6FFF-325C-8C90-8FDD-43D7856D6E1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402391" y="8871475"/>
            <a:ext cx="182880" cy="182880"/>
          </a:xfrm>
          <a:prstGeom prst="rect">
            <a:avLst/>
          </a:prstGeom>
        </p:spPr>
      </p:pic>
      <p:cxnSp>
        <p:nvCxnSpPr>
          <p:cNvPr id="10" name="Straight Connector 9">
            <a:extLst>
              <a:ext uri="{FF2B5EF4-FFF2-40B4-BE49-F238E27FC236}">
                <a16:creationId xmlns:a16="http://schemas.microsoft.com/office/drawing/2014/main" id="{ECFB357C-B1B2-8E69-75BA-6CA3D9E8C6D6}"/>
              </a:ext>
            </a:extLst>
          </p:cNvPr>
          <p:cNvCxnSpPr>
            <a:cxnSpLocks/>
          </p:cNvCxnSpPr>
          <p:nvPr/>
        </p:nvCxnSpPr>
        <p:spPr>
          <a:xfrm flipV="1">
            <a:off x="-16471" y="9505840"/>
            <a:ext cx="7807506" cy="9635"/>
          </a:xfrm>
          <a:prstGeom prst="line">
            <a:avLst/>
          </a:prstGeom>
          <a:ln>
            <a:solidFill>
              <a:srgbClr val="BC9353"/>
            </a:solidFill>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EE41DE1C-E06E-796C-F72B-D3585F5EEF3A}"/>
              </a:ext>
            </a:extLst>
          </p:cNvPr>
          <p:cNvSpPr txBox="1"/>
          <p:nvPr/>
        </p:nvSpPr>
        <p:spPr>
          <a:xfrm>
            <a:off x="-86222" y="9596010"/>
            <a:ext cx="7858621" cy="338554"/>
          </a:xfrm>
          <a:prstGeom prst="rect">
            <a:avLst/>
          </a:prstGeom>
          <a:noFill/>
        </p:spPr>
        <p:txBody>
          <a:bodyPr wrap="square" rtlCol="0" anchor="ctr">
            <a:spAutoFit/>
          </a:bodyPr>
          <a:lstStyle/>
          <a:p>
            <a:pPr algn="ctr"/>
            <a:r>
              <a:rPr lang="en-US" sz="1600" b="1">
                <a:solidFill>
                  <a:schemeClr val="bg1"/>
                </a:solidFill>
              </a:rPr>
              <a:t>Appraisals </a:t>
            </a:r>
            <a:r>
              <a:rPr lang="en-US" sz="1600" b="1">
                <a:solidFill>
                  <a:srgbClr val="BC9353"/>
                </a:solidFill>
              </a:rPr>
              <a:t>|</a:t>
            </a:r>
            <a:r>
              <a:rPr lang="en-US" sz="1600" b="1">
                <a:solidFill>
                  <a:schemeClr val="bg1"/>
                </a:solidFill>
              </a:rPr>
              <a:t> Auctions </a:t>
            </a:r>
            <a:r>
              <a:rPr lang="en-US" sz="1600" b="1">
                <a:solidFill>
                  <a:srgbClr val="BC9353"/>
                </a:solidFill>
              </a:rPr>
              <a:t>|</a:t>
            </a:r>
            <a:r>
              <a:rPr lang="en-US" sz="1600" b="1">
                <a:solidFill>
                  <a:schemeClr val="bg1"/>
                </a:solidFill>
              </a:rPr>
              <a:t> Brokerage </a:t>
            </a:r>
            <a:r>
              <a:rPr lang="en-US" sz="1600" b="1">
                <a:solidFill>
                  <a:srgbClr val="BC9353"/>
                </a:solidFill>
              </a:rPr>
              <a:t>|</a:t>
            </a:r>
            <a:r>
              <a:rPr lang="en-US" sz="1600" b="1">
                <a:solidFill>
                  <a:schemeClr val="bg1"/>
                </a:solidFill>
              </a:rPr>
              <a:t> Crop Insurance </a:t>
            </a:r>
            <a:r>
              <a:rPr lang="en-US" sz="1600" b="1">
                <a:solidFill>
                  <a:srgbClr val="BC9353"/>
                </a:solidFill>
              </a:rPr>
              <a:t>|</a:t>
            </a:r>
            <a:r>
              <a:rPr lang="en-US" sz="1600" b="1">
                <a:solidFill>
                  <a:schemeClr val="bg1"/>
                </a:solidFill>
              </a:rPr>
              <a:t> Farm Management</a:t>
            </a:r>
            <a:endParaRPr lang="en-US" sz="2000" b="1">
              <a:solidFill>
                <a:schemeClr val="bg1"/>
              </a:solidFill>
            </a:endParaRPr>
          </a:p>
        </p:txBody>
      </p:sp>
      <p:cxnSp>
        <p:nvCxnSpPr>
          <p:cNvPr id="32" name="Straight Connector 31">
            <a:extLst>
              <a:ext uri="{FF2B5EF4-FFF2-40B4-BE49-F238E27FC236}">
                <a16:creationId xmlns:a16="http://schemas.microsoft.com/office/drawing/2014/main" id="{3CAAF720-7B3D-3C5A-892A-74F21D5864A9}"/>
              </a:ext>
            </a:extLst>
          </p:cNvPr>
          <p:cNvCxnSpPr>
            <a:cxnSpLocks/>
          </p:cNvCxnSpPr>
          <p:nvPr/>
        </p:nvCxnSpPr>
        <p:spPr>
          <a:xfrm>
            <a:off x="-16471" y="8009083"/>
            <a:ext cx="7807506" cy="0"/>
          </a:xfrm>
          <a:prstGeom prst="line">
            <a:avLst/>
          </a:prstGeom>
          <a:ln>
            <a:solidFill>
              <a:srgbClr val="BC9353"/>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7E40B7FD-18E9-91F6-B149-D3239B3318B8}"/>
              </a:ext>
            </a:extLst>
          </p:cNvPr>
          <p:cNvCxnSpPr>
            <a:cxnSpLocks/>
          </p:cNvCxnSpPr>
          <p:nvPr/>
        </p:nvCxnSpPr>
        <p:spPr>
          <a:xfrm flipV="1">
            <a:off x="-16471" y="6993420"/>
            <a:ext cx="7807506" cy="7879"/>
          </a:xfrm>
          <a:prstGeom prst="line">
            <a:avLst/>
          </a:prstGeom>
          <a:ln>
            <a:solidFill>
              <a:srgbClr val="BC9353"/>
            </a:solidFill>
          </a:ln>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2F5F682D-60C2-46CF-9B99-EE72DEB4C16F}"/>
              </a:ext>
            </a:extLst>
          </p:cNvPr>
          <p:cNvSpPr/>
          <p:nvPr/>
        </p:nvSpPr>
        <p:spPr>
          <a:xfrm>
            <a:off x="-1089" y="673517"/>
            <a:ext cx="7772399" cy="509160"/>
          </a:xfrm>
          <a:prstGeom prst="rect">
            <a:avLst/>
          </a:prstGeom>
          <a:solidFill>
            <a:srgbClr val="0D4E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cs typeface="Dreaming Outloud Script Pro" panose="020F0502020204030204" pitchFamily="66" charset="0"/>
              </a:rPr>
              <a:t>Recreational Land for Sale</a:t>
            </a:r>
          </a:p>
        </p:txBody>
      </p:sp>
      <p:cxnSp>
        <p:nvCxnSpPr>
          <p:cNvPr id="38" name="Straight Connector 37">
            <a:extLst>
              <a:ext uri="{FF2B5EF4-FFF2-40B4-BE49-F238E27FC236}">
                <a16:creationId xmlns:a16="http://schemas.microsoft.com/office/drawing/2014/main" id="{4581A8C7-AF53-E542-C924-44BD7D20DBC8}"/>
              </a:ext>
            </a:extLst>
          </p:cNvPr>
          <p:cNvCxnSpPr/>
          <p:nvPr/>
        </p:nvCxnSpPr>
        <p:spPr>
          <a:xfrm>
            <a:off x="1576387" y="686223"/>
            <a:ext cx="4619625" cy="0"/>
          </a:xfrm>
          <a:prstGeom prst="line">
            <a:avLst/>
          </a:prstGeom>
          <a:ln>
            <a:solidFill>
              <a:srgbClr val="BC9353"/>
            </a:solidFill>
          </a:ln>
        </p:spPr>
        <p:style>
          <a:lnRef idx="2">
            <a:schemeClr val="accent1"/>
          </a:lnRef>
          <a:fillRef idx="0">
            <a:schemeClr val="accent1"/>
          </a:fillRef>
          <a:effectRef idx="1">
            <a:schemeClr val="accent1"/>
          </a:effectRef>
          <a:fontRef idx="minor">
            <a:schemeClr val="tx1"/>
          </a:fontRef>
        </p:style>
      </p:cxnSp>
      <p:pic>
        <p:nvPicPr>
          <p:cNvPr id="3" name="Graphic 2" descr="Paragraph Squiggle with solid fill">
            <a:extLst>
              <a:ext uri="{FF2B5EF4-FFF2-40B4-BE49-F238E27FC236}">
                <a16:creationId xmlns:a16="http://schemas.microsoft.com/office/drawing/2014/main" id="{3A2D1417-6164-2B0F-A3D9-09239F680A0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24753" y="151693"/>
            <a:ext cx="914400" cy="914400"/>
          </a:xfrm>
          <a:prstGeom prst="rect">
            <a:avLst/>
          </a:prstGeom>
        </p:spPr>
      </p:pic>
      <p:pic>
        <p:nvPicPr>
          <p:cNvPr id="5" name="Graphic 4" descr="Paragraph Squiggle with solid fill">
            <a:extLst>
              <a:ext uri="{FF2B5EF4-FFF2-40B4-BE49-F238E27FC236}">
                <a16:creationId xmlns:a16="http://schemas.microsoft.com/office/drawing/2014/main" id="{117ADE95-B7B5-FDC3-E39C-BCDE61F555F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10800000" flipH="1">
            <a:off x="6749800" y="216317"/>
            <a:ext cx="914400" cy="914400"/>
          </a:xfrm>
          <a:prstGeom prst="rect">
            <a:avLst/>
          </a:prstGeom>
        </p:spPr>
      </p:pic>
      <p:cxnSp>
        <p:nvCxnSpPr>
          <p:cNvPr id="8" name="Straight Connector 7">
            <a:extLst>
              <a:ext uri="{FF2B5EF4-FFF2-40B4-BE49-F238E27FC236}">
                <a16:creationId xmlns:a16="http://schemas.microsoft.com/office/drawing/2014/main" id="{31706D55-4CA4-7F95-2049-170B0D3452EC}"/>
              </a:ext>
            </a:extLst>
          </p:cNvPr>
          <p:cNvCxnSpPr>
            <a:cxnSpLocks/>
          </p:cNvCxnSpPr>
          <p:nvPr/>
        </p:nvCxnSpPr>
        <p:spPr>
          <a:xfrm>
            <a:off x="-16471" y="1181948"/>
            <a:ext cx="7795081" cy="0"/>
          </a:xfrm>
          <a:prstGeom prst="line">
            <a:avLst/>
          </a:prstGeom>
          <a:ln>
            <a:solidFill>
              <a:srgbClr val="BC9353"/>
            </a:solidFill>
          </a:ln>
        </p:spPr>
        <p:style>
          <a:lnRef idx="2">
            <a:schemeClr val="accent1"/>
          </a:lnRef>
          <a:fillRef idx="0">
            <a:schemeClr val="accent1"/>
          </a:fillRef>
          <a:effectRef idx="1">
            <a:schemeClr val="accent1"/>
          </a:effectRef>
          <a:fontRef idx="minor">
            <a:schemeClr val="tx1"/>
          </a:fontRef>
        </p:style>
      </p:cxnSp>
      <p:pic>
        <p:nvPicPr>
          <p:cNvPr id="13" name="Picture 12" descr="A person in a blue shirt and suit jacket&#10;&#10;Description automatically generated">
            <a:extLst>
              <a:ext uri="{FF2B5EF4-FFF2-40B4-BE49-F238E27FC236}">
                <a16:creationId xmlns:a16="http://schemas.microsoft.com/office/drawing/2014/main" id="{226634BA-9B1A-171D-608B-1885796A8E10}"/>
              </a:ext>
            </a:extLst>
          </p:cNvPr>
          <p:cNvPicPr>
            <a:picLocks noChangeAspect="1"/>
          </p:cNvPicPr>
          <p:nvPr/>
        </p:nvPicPr>
        <p:blipFill>
          <a:blip r:embed="rId12">
            <a:extLst>
              <a:ext uri="{28A0092B-C50C-407E-A947-70E740481C1C}">
                <a14:useLocalDpi xmlns:a14="http://schemas.microsoft.com/office/drawing/2010/main" val="0"/>
              </a:ext>
            </a:extLst>
          </a:blip>
          <a:srcRect l="9701" t="11475" r="9122" b="7347"/>
          <a:stretch/>
        </p:blipFill>
        <p:spPr>
          <a:xfrm>
            <a:off x="3900121" y="8151101"/>
            <a:ext cx="946405" cy="1261884"/>
          </a:xfrm>
          <a:prstGeom prst="rect">
            <a:avLst/>
          </a:prstGeom>
        </p:spPr>
      </p:pic>
      <p:pic>
        <p:nvPicPr>
          <p:cNvPr id="6" name="Picture 5" descr="A person in a suit&#10;&#10;Description automatically generated">
            <a:extLst>
              <a:ext uri="{FF2B5EF4-FFF2-40B4-BE49-F238E27FC236}">
                <a16:creationId xmlns:a16="http://schemas.microsoft.com/office/drawing/2014/main" id="{D3A4B91D-F384-1691-7A74-EE84BCA7F54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26843" y="8138792"/>
            <a:ext cx="946404" cy="1261872"/>
          </a:xfrm>
          <a:prstGeom prst="rect">
            <a:avLst/>
          </a:prstGeom>
        </p:spPr>
      </p:pic>
      <p:pic>
        <p:nvPicPr>
          <p:cNvPr id="14" name="Picture 13" descr="A body of water with trees in the background&#10;&#10;Description automatically generated">
            <a:extLst>
              <a:ext uri="{FF2B5EF4-FFF2-40B4-BE49-F238E27FC236}">
                <a16:creationId xmlns:a16="http://schemas.microsoft.com/office/drawing/2014/main" id="{0CEEB5AF-985C-3FC4-6BBC-47CF6E7438A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1203057"/>
            <a:ext cx="7772400" cy="5829300"/>
          </a:xfrm>
          <a:prstGeom prst="rect">
            <a:avLst/>
          </a:prstGeom>
        </p:spPr>
      </p:pic>
    </p:spTree>
    <p:extLst>
      <p:ext uri="{BB962C8B-B14F-4D97-AF65-F5344CB8AC3E}">
        <p14:creationId xmlns:p14="http://schemas.microsoft.com/office/powerpoint/2010/main" val="394333650"/>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1B81A6B-D23E-50DF-BBB8-87C08D2975C2}"/>
              </a:ext>
            </a:extLst>
          </p:cNvPr>
          <p:cNvSpPr/>
          <p:nvPr/>
        </p:nvSpPr>
        <p:spPr>
          <a:xfrm>
            <a:off x="0" y="9515474"/>
            <a:ext cx="7772400" cy="548640"/>
          </a:xfrm>
          <a:prstGeom prst="rect">
            <a:avLst/>
          </a:prstGeom>
          <a:solidFill>
            <a:srgbClr val="0D4E95"/>
          </a:solidFill>
          <a:ln>
            <a:solidFill>
              <a:srgbClr val="0D4E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9E26A5A-0F33-7523-9114-D991C60C7BEF}"/>
              </a:ext>
            </a:extLst>
          </p:cNvPr>
          <p:cNvSpPr/>
          <p:nvPr/>
        </p:nvSpPr>
        <p:spPr>
          <a:xfrm>
            <a:off x="-7767" y="549741"/>
            <a:ext cx="7806569" cy="8956100"/>
          </a:xfrm>
          <a:prstGeom prst="rect">
            <a:avLst/>
          </a:prstGeom>
          <a:solidFill>
            <a:schemeClr val="bg1">
              <a:lumMod val="85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3AC94DC-A49B-51D4-CFBF-4EBB0A368BCB}"/>
              </a:ext>
            </a:extLst>
          </p:cNvPr>
          <p:cNvSpPr/>
          <p:nvPr/>
        </p:nvSpPr>
        <p:spPr>
          <a:xfrm>
            <a:off x="-12424" y="1100"/>
            <a:ext cx="7791036" cy="731520"/>
          </a:xfrm>
          <a:prstGeom prst="rect">
            <a:avLst/>
          </a:prstGeom>
          <a:solidFill>
            <a:srgbClr val="0D4E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bg1"/>
              </a:solidFill>
              <a:cs typeface="Dreaming Outloud Script Pro" panose="020F0502020204030204" pitchFamily="66" charset="0"/>
            </a:endParaRPr>
          </a:p>
        </p:txBody>
      </p:sp>
      <p:pic>
        <p:nvPicPr>
          <p:cNvPr id="15" name="Picture 14" descr="A black and white sign with white text&#10;&#10;Description automatically generated">
            <a:extLst>
              <a:ext uri="{FF2B5EF4-FFF2-40B4-BE49-F238E27FC236}">
                <a16:creationId xmlns:a16="http://schemas.microsoft.com/office/drawing/2014/main" id="{51827644-4BA4-7827-62FE-B326CCA0C2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1433" y="9517641"/>
            <a:ext cx="1533061" cy="539659"/>
          </a:xfrm>
          <a:prstGeom prst="rect">
            <a:avLst/>
          </a:prstGeom>
        </p:spPr>
      </p:pic>
      <p:cxnSp>
        <p:nvCxnSpPr>
          <p:cNvPr id="10" name="Straight Connector 9">
            <a:extLst>
              <a:ext uri="{FF2B5EF4-FFF2-40B4-BE49-F238E27FC236}">
                <a16:creationId xmlns:a16="http://schemas.microsoft.com/office/drawing/2014/main" id="{ECFB357C-B1B2-8E69-75BA-6CA3D9E8C6D6}"/>
              </a:ext>
            </a:extLst>
          </p:cNvPr>
          <p:cNvCxnSpPr>
            <a:cxnSpLocks/>
          </p:cNvCxnSpPr>
          <p:nvPr/>
        </p:nvCxnSpPr>
        <p:spPr>
          <a:xfrm flipV="1">
            <a:off x="-15534" y="9497763"/>
            <a:ext cx="7806569" cy="8078"/>
          </a:xfrm>
          <a:prstGeom prst="line">
            <a:avLst/>
          </a:prstGeom>
          <a:ln>
            <a:solidFill>
              <a:srgbClr val="BC9353"/>
            </a:solidFill>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EE41DE1C-E06E-796C-F72B-D3585F5EEF3A}"/>
              </a:ext>
            </a:extLst>
          </p:cNvPr>
          <p:cNvSpPr txBox="1"/>
          <p:nvPr/>
        </p:nvSpPr>
        <p:spPr>
          <a:xfrm>
            <a:off x="4351458" y="9596245"/>
            <a:ext cx="3127904" cy="338554"/>
          </a:xfrm>
          <a:prstGeom prst="rect">
            <a:avLst/>
          </a:prstGeom>
          <a:noFill/>
        </p:spPr>
        <p:txBody>
          <a:bodyPr wrap="square" rtlCol="0" anchor="ctr">
            <a:spAutoFit/>
          </a:bodyPr>
          <a:lstStyle/>
          <a:p>
            <a:pPr algn="ctr"/>
            <a:r>
              <a:rPr lang="en-US" sz="1600" b="1">
                <a:solidFill>
                  <a:schemeClr val="bg1"/>
                </a:solidFill>
              </a:rPr>
              <a:t>www.firstmidag.com</a:t>
            </a:r>
            <a:endParaRPr lang="en-US" sz="2000" b="1">
              <a:solidFill>
                <a:schemeClr val="bg1"/>
              </a:solidFill>
            </a:endParaRPr>
          </a:p>
        </p:txBody>
      </p:sp>
      <p:cxnSp>
        <p:nvCxnSpPr>
          <p:cNvPr id="8" name="Straight Connector 7">
            <a:extLst>
              <a:ext uri="{FF2B5EF4-FFF2-40B4-BE49-F238E27FC236}">
                <a16:creationId xmlns:a16="http://schemas.microsoft.com/office/drawing/2014/main" id="{31706D55-4CA4-7F95-2049-170B0D3452EC}"/>
              </a:ext>
            </a:extLst>
          </p:cNvPr>
          <p:cNvCxnSpPr>
            <a:cxnSpLocks/>
          </p:cNvCxnSpPr>
          <p:nvPr/>
        </p:nvCxnSpPr>
        <p:spPr>
          <a:xfrm>
            <a:off x="-15534" y="732620"/>
            <a:ext cx="7794146" cy="0"/>
          </a:xfrm>
          <a:prstGeom prst="line">
            <a:avLst/>
          </a:prstGeom>
          <a:ln>
            <a:solidFill>
              <a:srgbClr val="BC9353"/>
            </a:solidFill>
          </a:ln>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EAA0E3BA-F23E-6E78-212B-1EFCFEF5AB2C}"/>
              </a:ext>
            </a:extLst>
          </p:cNvPr>
          <p:cNvSpPr>
            <a:spLocks noGrp="1"/>
          </p:cNvSpPr>
          <p:nvPr>
            <p:ph type="sldNum" sz="quarter" idx="12"/>
          </p:nvPr>
        </p:nvSpPr>
        <p:spPr>
          <a:xfrm>
            <a:off x="5915410" y="9497763"/>
            <a:ext cx="1748790" cy="535517"/>
          </a:xfrm>
        </p:spPr>
        <p:txBody>
          <a:bodyPr/>
          <a:lstStyle/>
          <a:p>
            <a:fld id="{49967F9E-925A-4252-B56C-3E6B4C0F13B9}" type="slidenum">
              <a:rPr lang="en-US" sz="1600" b="1" smtClean="0">
                <a:solidFill>
                  <a:srgbClr val="BC9353"/>
                </a:solidFill>
              </a:rPr>
              <a:t>2</a:t>
            </a:fld>
            <a:endParaRPr lang="en-US" sz="1600" b="1">
              <a:solidFill>
                <a:srgbClr val="BC9353"/>
              </a:solidFill>
            </a:endParaRPr>
          </a:p>
        </p:txBody>
      </p:sp>
      <p:sp>
        <p:nvSpPr>
          <p:cNvPr id="6" name="TextBox 5">
            <a:extLst>
              <a:ext uri="{FF2B5EF4-FFF2-40B4-BE49-F238E27FC236}">
                <a16:creationId xmlns:a16="http://schemas.microsoft.com/office/drawing/2014/main" id="{2D3BD102-D3E9-756D-1266-01E399847210}"/>
              </a:ext>
            </a:extLst>
          </p:cNvPr>
          <p:cNvSpPr txBox="1"/>
          <p:nvPr/>
        </p:nvSpPr>
        <p:spPr>
          <a:xfrm>
            <a:off x="-33963" y="-2472"/>
            <a:ext cx="7778612" cy="369332"/>
          </a:xfrm>
          <a:prstGeom prst="rect">
            <a:avLst/>
          </a:prstGeom>
          <a:noFill/>
        </p:spPr>
        <p:txBody>
          <a:bodyPr wrap="square" rtlCol="0">
            <a:spAutoFit/>
          </a:bodyPr>
          <a:lstStyle/>
          <a:p>
            <a:pPr algn="ctr"/>
            <a:r>
              <a:rPr lang="en-US" b="1" dirty="0">
                <a:solidFill>
                  <a:schemeClr val="bg1"/>
                </a:solidFill>
              </a:rPr>
              <a:t>The </a:t>
            </a:r>
            <a:r>
              <a:rPr lang="en-US" b="1" dirty="0" err="1">
                <a:solidFill>
                  <a:schemeClr val="bg1"/>
                </a:solidFill>
              </a:rPr>
              <a:t>Goodfarm</a:t>
            </a:r>
            <a:r>
              <a:rPr lang="en-US" b="1" dirty="0">
                <a:solidFill>
                  <a:schemeClr val="bg1"/>
                </a:solidFill>
              </a:rPr>
              <a:t> Road Pond</a:t>
            </a:r>
            <a:r>
              <a:rPr lang="en-US" b="1" dirty="0">
                <a:solidFill>
                  <a:srgbClr val="BC9353"/>
                </a:solidFill>
              </a:rPr>
              <a:t>|</a:t>
            </a:r>
            <a:r>
              <a:rPr lang="en-US" b="1" dirty="0">
                <a:solidFill>
                  <a:schemeClr val="bg1"/>
                </a:solidFill>
              </a:rPr>
              <a:t> Grundy County</a:t>
            </a:r>
            <a:r>
              <a:rPr lang="en-US" b="1" dirty="0">
                <a:solidFill>
                  <a:srgbClr val="BC9353"/>
                </a:solidFill>
              </a:rPr>
              <a:t> |</a:t>
            </a:r>
            <a:r>
              <a:rPr lang="en-US" b="1" dirty="0">
                <a:solidFill>
                  <a:schemeClr val="bg1"/>
                </a:solidFill>
              </a:rPr>
              <a:t> Land for Sale</a:t>
            </a:r>
          </a:p>
        </p:txBody>
      </p:sp>
      <p:sp>
        <p:nvSpPr>
          <p:cNvPr id="9" name="TextBox 8">
            <a:extLst>
              <a:ext uri="{FF2B5EF4-FFF2-40B4-BE49-F238E27FC236}">
                <a16:creationId xmlns:a16="http://schemas.microsoft.com/office/drawing/2014/main" id="{8A125ADB-04AD-4813-17DE-956DC7D8E0DC}"/>
              </a:ext>
            </a:extLst>
          </p:cNvPr>
          <p:cNvSpPr txBox="1"/>
          <p:nvPr/>
        </p:nvSpPr>
        <p:spPr>
          <a:xfrm>
            <a:off x="6212" y="322903"/>
            <a:ext cx="7778612" cy="369332"/>
          </a:xfrm>
          <a:prstGeom prst="rect">
            <a:avLst/>
          </a:prstGeom>
          <a:noFill/>
        </p:spPr>
        <p:txBody>
          <a:bodyPr wrap="square" rtlCol="0">
            <a:spAutoFit/>
          </a:bodyPr>
          <a:lstStyle/>
          <a:p>
            <a:pPr algn="ctr"/>
            <a:r>
              <a:rPr lang="en-US" b="1">
                <a:solidFill>
                  <a:schemeClr val="bg1"/>
                </a:solidFill>
              </a:rPr>
              <a:t>General Information</a:t>
            </a:r>
          </a:p>
        </p:txBody>
      </p:sp>
      <p:sp>
        <p:nvSpPr>
          <p:cNvPr id="14" name="TextBox 13">
            <a:extLst>
              <a:ext uri="{FF2B5EF4-FFF2-40B4-BE49-F238E27FC236}">
                <a16:creationId xmlns:a16="http://schemas.microsoft.com/office/drawing/2014/main" id="{2D56B1D2-425F-09B0-027F-6DBC214CE862}"/>
              </a:ext>
            </a:extLst>
          </p:cNvPr>
          <p:cNvSpPr txBox="1"/>
          <p:nvPr/>
        </p:nvSpPr>
        <p:spPr>
          <a:xfrm>
            <a:off x="0" y="761994"/>
            <a:ext cx="7766188" cy="10632591"/>
          </a:xfrm>
          <a:prstGeom prst="rect">
            <a:avLst/>
          </a:prstGeom>
          <a:noFill/>
        </p:spPr>
        <p:txBody>
          <a:bodyPr wrap="square" rtlCol="0">
            <a:spAutoFit/>
          </a:bodyPr>
          <a:lstStyle/>
          <a:p>
            <a:pPr marL="1371600" marR="0" indent="-1371600">
              <a:lnSpc>
                <a:spcPct val="115000"/>
              </a:lnSpc>
              <a:spcBef>
                <a:spcPts val="0"/>
              </a:spcBef>
              <a:spcAft>
                <a:spcPts val="0"/>
              </a:spcAft>
            </a:pPr>
            <a:r>
              <a:rPr lang="en-US" sz="1200" b="1" dirty="0">
                <a:solidFill>
                  <a:srgbClr val="0D4E95"/>
                </a:solidFill>
                <a:effectLst/>
                <a:latin typeface="Arial" panose="020B0604020202020204" pitchFamily="34" charset="0"/>
                <a:ea typeface="Calibri" panose="020F0502020204030204" pitchFamily="34" charset="0"/>
                <a:cs typeface="Arial" panose="020B0604020202020204" pitchFamily="34" charset="0"/>
              </a:rPr>
              <a:t>METHOD OF	</a:t>
            </a:r>
          </a:p>
          <a:p>
            <a:pPr marL="1371600" marR="0" indent="-1371600">
              <a:lnSpc>
                <a:spcPct val="115000"/>
              </a:lnSpc>
              <a:spcBef>
                <a:spcPts val="0"/>
              </a:spcBef>
              <a:spcAft>
                <a:spcPts val="0"/>
              </a:spcAft>
            </a:pPr>
            <a:r>
              <a:rPr lang="en-US" sz="1200" b="1" dirty="0">
                <a:solidFill>
                  <a:srgbClr val="0D4E95"/>
                </a:solidFill>
                <a:effectLst/>
                <a:latin typeface="Arial" panose="020B0604020202020204" pitchFamily="34" charset="0"/>
                <a:ea typeface="Calibri" panose="020F0502020204030204" pitchFamily="34" charset="0"/>
                <a:cs typeface="Arial" panose="020B0604020202020204" pitchFamily="34" charset="0"/>
              </a:rPr>
              <a:t>SALE: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Request for Sealed Bids</a:t>
            </a:r>
            <a:endParaRPr lang="en-US" sz="1200" b="1" dirty="0">
              <a:solidFill>
                <a:srgbClr val="0D4E95"/>
              </a:solidFill>
              <a:effectLst/>
              <a:latin typeface="Arial" panose="020B0604020202020204" pitchFamily="34" charset="0"/>
              <a:ea typeface="Calibri" panose="020F0502020204030204" pitchFamily="34" charset="0"/>
              <a:cs typeface="Arial" panose="020B0604020202020204" pitchFamily="34" charset="0"/>
            </a:endParaRPr>
          </a:p>
          <a:p>
            <a:pPr marL="1371600" marR="0" indent="-1371600">
              <a:lnSpc>
                <a:spcPct val="115000"/>
              </a:lnSpc>
              <a:spcBef>
                <a:spcPts val="0"/>
              </a:spcBef>
              <a:spcAft>
                <a:spcPts val="0"/>
              </a:spcAft>
            </a:pPr>
            <a:endParaRPr lang="en-US" sz="600" b="1" dirty="0">
              <a:solidFill>
                <a:srgbClr val="0D4E95"/>
              </a:solidFill>
              <a:latin typeface="Arial" panose="020B0604020202020204" pitchFamily="34" charset="0"/>
              <a:ea typeface="Calibri" panose="020F0502020204030204" pitchFamily="34" charset="0"/>
              <a:cs typeface="Arial" panose="020B0604020202020204" pitchFamily="34" charset="0"/>
            </a:endParaRPr>
          </a:p>
          <a:p>
            <a:pPr marL="1371600" marR="0" indent="-1371600">
              <a:lnSpc>
                <a:spcPct val="115000"/>
              </a:lnSpc>
              <a:spcBef>
                <a:spcPts val="0"/>
              </a:spcBef>
              <a:spcAft>
                <a:spcPts val="0"/>
              </a:spcAft>
            </a:pPr>
            <a:r>
              <a:rPr lang="en-US" sz="1200" b="1" dirty="0">
                <a:solidFill>
                  <a:srgbClr val="0D4E95"/>
                </a:solidFill>
                <a:effectLst/>
                <a:latin typeface="Arial" panose="020B0604020202020204" pitchFamily="34" charset="0"/>
                <a:ea typeface="Calibri" panose="020F0502020204030204" pitchFamily="34" charset="0"/>
                <a:cs typeface="Arial" panose="020B0604020202020204" pitchFamily="34" charset="0"/>
              </a:rPr>
              <a:t>DESCRIBED</a:t>
            </a:r>
            <a:r>
              <a:rPr lang="en-US" sz="1400" b="1" dirty="0">
                <a:solidFill>
                  <a:srgbClr val="0D4E95"/>
                </a:solidFill>
                <a:effectLst/>
                <a:latin typeface="Arial" panose="020B0604020202020204" pitchFamily="34" charset="0"/>
                <a:ea typeface="Calibri" panose="020F0502020204030204" pitchFamily="34" charset="0"/>
                <a:cs typeface="Arial" panose="020B0604020202020204" pitchFamily="34" charset="0"/>
              </a:rPr>
              <a:t> 	</a:t>
            </a:r>
            <a:r>
              <a:rPr lang="en-US" sz="1100" dirty="0">
                <a:effectLst/>
                <a:latin typeface="Arial" panose="020B0604020202020204" pitchFamily="34" charset="0"/>
                <a:ea typeface="Calibri" panose="020F0502020204030204" pitchFamily="34" charset="0"/>
                <a:cs typeface="Arial" panose="020B0604020202020204" pitchFamily="34" charset="0"/>
              </a:rPr>
              <a:t>That part of Section 19, Township 31 North, Range 8 East of the Third Principal Meridian, </a:t>
            </a:r>
          </a:p>
          <a:p>
            <a:pPr marL="1371600" marR="0" indent="-1371600">
              <a:lnSpc>
                <a:spcPct val="115000"/>
              </a:lnSpc>
              <a:spcBef>
                <a:spcPts val="0"/>
              </a:spcBef>
              <a:spcAft>
                <a:spcPts val="0"/>
              </a:spcAft>
            </a:pPr>
            <a:r>
              <a:rPr lang="en-US" sz="1200" b="1" dirty="0">
                <a:solidFill>
                  <a:srgbClr val="0D4E95"/>
                </a:solidFill>
                <a:effectLst/>
                <a:latin typeface="Arial" panose="020B0604020202020204" pitchFamily="34" charset="0"/>
                <a:ea typeface="Calibri" panose="020F0502020204030204" pitchFamily="34" charset="0"/>
                <a:cs typeface="Arial" panose="020B0604020202020204" pitchFamily="34" charset="0"/>
              </a:rPr>
              <a:t>AS:</a:t>
            </a:r>
            <a:r>
              <a:rPr lang="en-US" sz="1100" dirty="0">
                <a:effectLst/>
                <a:latin typeface="Arial" panose="020B0604020202020204" pitchFamily="34" charset="0"/>
                <a:ea typeface="Calibri" panose="020F0502020204030204" pitchFamily="34" charset="0"/>
                <a:cs typeface="Arial" panose="020B0604020202020204" pitchFamily="34" charset="0"/>
              </a:rPr>
              <a:t>	</a:t>
            </a:r>
            <a:r>
              <a:rPr lang="en-US" sz="1100" dirty="0">
                <a:latin typeface="Arial" panose="020B0604020202020204" pitchFamily="34" charset="0"/>
                <a:ea typeface="Calibri" panose="020F0502020204030204" pitchFamily="34" charset="0"/>
                <a:cs typeface="Arial" panose="020B0604020202020204" pitchFamily="34" charset="0"/>
              </a:rPr>
              <a:t>Garfield township</a:t>
            </a:r>
            <a:r>
              <a:rPr lang="en-US" sz="1100" dirty="0">
                <a:effectLst/>
                <a:latin typeface="Arial" panose="020B0604020202020204" pitchFamily="34" charset="0"/>
                <a:ea typeface="Calibri" panose="020F0502020204030204" pitchFamily="34" charset="0"/>
                <a:cs typeface="Arial" panose="020B0604020202020204" pitchFamily="34" charset="0"/>
              </a:rPr>
              <a:t>, Grundy County, Illinois lying southeasterly of Interstate 55 right of way and railroad right of way described as follows:</a:t>
            </a:r>
          </a:p>
          <a:p>
            <a:pPr marL="0" marR="0">
              <a:lnSpc>
                <a:spcPct val="107000"/>
              </a:lnSpc>
              <a:spcBef>
                <a:spcPts val="0"/>
              </a:spcBef>
              <a:spcAft>
                <a:spcPts val="0"/>
              </a:spcAft>
            </a:pPr>
            <a:r>
              <a:rPr lang="en-US" sz="1100" dirty="0">
                <a:effectLst/>
                <a:latin typeface="Arial" panose="020B0604020202020204" pitchFamily="34" charset="0"/>
                <a:ea typeface="Calibri" panose="020F0502020204030204" pitchFamily="34" charset="0"/>
                <a:cs typeface="Arial" panose="020B0604020202020204" pitchFamily="34" charset="0"/>
              </a:rPr>
              <a:t>			</a:t>
            </a:r>
            <a:r>
              <a:rPr lang="en-US" sz="1100" kern="100" dirty="0">
                <a:effectLst/>
                <a:latin typeface="Arial" panose="020B0604020202020204" pitchFamily="34" charset="0"/>
                <a:ea typeface="Calibri" panose="020F0502020204030204" pitchFamily="34" charset="0"/>
                <a:cs typeface="Times New Roman" panose="02020603050405020304" pitchFamily="18" charset="0"/>
              </a:rPr>
              <a:t>Beginning at the northwest corner of the northeast quarter of said Section 19; thence North 88 				degrees 05 minutes 27 seconds East along the north line of said northeast quarter, a distance of 			954.15 feet to a point on the northerly right of way line of </a:t>
            </a:r>
            <a:r>
              <a:rPr lang="en-US" sz="1100" kern="100" dirty="0" err="1">
                <a:effectLst/>
                <a:latin typeface="Arial" panose="020B0604020202020204" pitchFamily="34" charset="0"/>
                <a:ea typeface="Calibri" panose="020F0502020204030204" pitchFamily="34" charset="0"/>
                <a:cs typeface="Times New Roman" panose="02020603050405020304" pitchFamily="18" charset="0"/>
              </a:rPr>
              <a:t>Goodfarm</a:t>
            </a:r>
            <a:r>
              <a:rPr lang="en-US" sz="1100" kern="100" dirty="0">
                <a:effectLst/>
                <a:latin typeface="Arial" panose="020B0604020202020204" pitchFamily="34" charset="0"/>
                <a:ea typeface="Calibri" panose="020F0502020204030204" pitchFamily="34" charset="0"/>
                <a:cs typeface="Times New Roman" panose="02020603050405020304" pitchFamily="18" charset="0"/>
              </a:rPr>
              <a:t> road; thence South 01 degrees 			54 minutes 58 seconds East along the northerly right of way line of </a:t>
            </a:r>
            <a:r>
              <a:rPr lang="en-US" sz="1100" kern="100" dirty="0" err="1">
                <a:effectLst/>
                <a:latin typeface="Arial" panose="020B0604020202020204" pitchFamily="34" charset="0"/>
                <a:ea typeface="Calibri" panose="020F0502020204030204" pitchFamily="34" charset="0"/>
                <a:cs typeface="Times New Roman" panose="02020603050405020304" pitchFamily="18" charset="0"/>
              </a:rPr>
              <a:t>Goodfarm</a:t>
            </a:r>
            <a:r>
              <a:rPr lang="en-US" sz="1100" kern="100" dirty="0">
                <a:effectLst/>
                <a:latin typeface="Arial" panose="020B0604020202020204" pitchFamily="34" charset="0"/>
                <a:ea typeface="Calibri" panose="020F0502020204030204" pitchFamily="34" charset="0"/>
                <a:cs typeface="Times New Roman" panose="02020603050405020304" pitchFamily="18" charset="0"/>
              </a:rPr>
              <a:t> road and the 				extension thereof, a distance of 83.35 feet to a point on the centerline of </a:t>
            </a:r>
            <a:r>
              <a:rPr lang="en-US" sz="1100" kern="100" dirty="0" err="1">
                <a:effectLst/>
                <a:latin typeface="Arial" panose="020B0604020202020204" pitchFamily="34" charset="0"/>
                <a:ea typeface="Calibri" panose="020F0502020204030204" pitchFamily="34" charset="0"/>
                <a:cs typeface="Times New Roman" panose="02020603050405020304" pitchFamily="18" charset="0"/>
              </a:rPr>
              <a:t>Goodfarm</a:t>
            </a:r>
            <a:r>
              <a:rPr lang="en-US" sz="1100" kern="100" dirty="0">
                <a:effectLst/>
                <a:latin typeface="Arial" panose="020B0604020202020204" pitchFamily="34" charset="0"/>
                <a:ea typeface="Calibri" panose="020F0502020204030204" pitchFamily="34" charset="0"/>
                <a:cs typeface="Times New Roman" panose="02020603050405020304" pitchFamily="18" charset="0"/>
              </a:rPr>
              <a:t> road; thence 				southwesterly along the centerline of </a:t>
            </a:r>
            <a:r>
              <a:rPr lang="en-US" sz="1100" kern="100" dirty="0" err="1">
                <a:effectLst/>
                <a:latin typeface="Arial" panose="020B0604020202020204" pitchFamily="34" charset="0"/>
                <a:ea typeface="Calibri" panose="020F0502020204030204" pitchFamily="34" charset="0"/>
                <a:cs typeface="Times New Roman" panose="02020603050405020304" pitchFamily="18" charset="0"/>
              </a:rPr>
              <a:t>Goodfarm</a:t>
            </a:r>
            <a:r>
              <a:rPr lang="en-US" sz="1100" kern="100" dirty="0">
                <a:effectLst/>
                <a:latin typeface="Arial" panose="020B0604020202020204" pitchFamily="34" charset="0"/>
                <a:ea typeface="Calibri" panose="020F0502020204030204" pitchFamily="34" charset="0"/>
                <a:cs typeface="Times New Roman" panose="02020603050405020304" pitchFamily="18" charset="0"/>
              </a:rPr>
              <a:t> road, a distance of 11.78 feet along a curve to the 			left having a radius of 1145.92 feet, with a chord bearing South 65 degrees 49 minutes 35 seconds 			West and a chord distance of 11.78 feet; thence South 65 degrees 31 minutes 55 seconds West 			along said centerline, a distance of 438.90 feet to a point of curvature; thence southwesterly along 			said centerline, a distance of 760.00 feet along a curve to the right with a chord bearing South 84 			degrees 31 minutes 55 seconds West and a chord distance of 746.15 feet; thence North 76 degrees 			28 minutes 04 seconds West along said centerline, a distance of 110.26 feet to a point on the 				southeasterly railroad right of way line; thence North 43 degrees 31 minutes 55 seconds East on the 			southeasterly railroad right of way line, a distance of 389.29 feet to a point on the North line of the 			northwest quarter of said Section 19; thence North 88 degrees 04 minutes 38 seconds East along 			the North line of said northwest quarter, a distance of 35.65 feet to the point of beginning.</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1371600" marR="0" indent="-1371600">
              <a:lnSpc>
                <a:spcPct val="115000"/>
              </a:lnSpc>
              <a:spcBef>
                <a:spcPts val="0"/>
              </a:spcBef>
              <a:spcAft>
                <a:spcPts val="0"/>
              </a:spcAft>
            </a:pPr>
            <a:endParaRPr lang="en-US" sz="600" b="1" dirty="0">
              <a:solidFill>
                <a:srgbClr val="0D4E95"/>
              </a:solidFill>
              <a:latin typeface="Arial" panose="020B0604020202020204" pitchFamily="34" charset="0"/>
              <a:ea typeface="Calibri" panose="020F0502020204030204" pitchFamily="34" charset="0"/>
              <a:cs typeface="Arial" panose="020B0604020202020204" pitchFamily="34" charset="0"/>
            </a:endParaRPr>
          </a:p>
          <a:p>
            <a:pPr marL="1371600" marR="0" indent="-1371600">
              <a:lnSpc>
                <a:spcPct val="115000"/>
              </a:lnSpc>
              <a:spcBef>
                <a:spcPts val="0"/>
              </a:spcBef>
              <a:spcAft>
                <a:spcPts val="0"/>
              </a:spcAft>
            </a:pPr>
            <a:r>
              <a:rPr lang="en-US" sz="1200" b="1" dirty="0">
                <a:solidFill>
                  <a:srgbClr val="0D4E95"/>
                </a:solidFill>
                <a:latin typeface="Arial" panose="020B0604020202020204" pitchFamily="34" charset="0"/>
                <a:ea typeface="Calibri" panose="020F0502020204030204" pitchFamily="34" charset="0"/>
                <a:cs typeface="Arial" panose="020B0604020202020204" pitchFamily="34" charset="0"/>
              </a:rPr>
              <a:t>LOCATION</a:t>
            </a:r>
            <a:r>
              <a:rPr lang="en-US" sz="1200" b="1" dirty="0">
                <a:solidFill>
                  <a:srgbClr val="0D4E95"/>
                </a:solidFill>
                <a:effectLst/>
                <a:latin typeface="Arial" panose="020B0604020202020204" pitchFamily="34" charset="0"/>
                <a:ea typeface="Calibri" panose="020F0502020204030204" pitchFamily="34" charset="0"/>
                <a:cs typeface="Arial" panose="020B0604020202020204" pitchFamily="34" charset="0"/>
              </a:rPr>
              <a:t>:	</a:t>
            </a:r>
            <a:r>
              <a:rPr lang="en-US" sz="1200" dirty="0">
                <a:latin typeface="Arial" panose="020B0604020202020204" pitchFamily="34" charset="0"/>
                <a:ea typeface="Calibri" panose="020F0502020204030204" pitchFamily="34" charset="0"/>
                <a:cs typeface="Arial" panose="020B0604020202020204" pitchFamily="34" charset="0"/>
              </a:rPr>
              <a:t>2</a:t>
            </a:r>
            <a:r>
              <a:rPr lang="en-US" sz="1200" dirty="0">
                <a:effectLst/>
                <a:latin typeface="Arial" panose="020B0604020202020204" pitchFamily="34" charset="0"/>
                <a:ea typeface="Calibri" panose="020F0502020204030204" pitchFamily="34" charset="0"/>
              </a:rPr>
              <a:t> miles </a:t>
            </a:r>
            <a:r>
              <a:rPr lang="en-US" sz="1200" dirty="0">
                <a:latin typeface="Arial" panose="020B0604020202020204" pitchFamily="34" charset="0"/>
                <a:ea typeface="Calibri" panose="020F0502020204030204" pitchFamily="34" charset="0"/>
              </a:rPr>
              <a:t>southwest</a:t>
            </a:r>
            <a:r>
              <a:rPr lang="en-US" sz="1200" dirty="0">
                <a:effectLst/>
                <a:latin typeface="Arial" panose="020B0604020202020204" pitchFamily="34" charset="0"/>
                <a:ea typeface="Calibri" panose="020F0502020204030204" pitchFamily="34" charset="0"/>
              </a:rPr>
              <a:t> of Gardner, Illinois</a:t>
            </a:r>
          </a:p>
          <a:p>
            <a:pPr marL="1371600" marR="0" indent="-1371600">
              <a:lnSpc>
                <a:spcPct val="115000"/>
              </a:lnSpc>
              <a:spcBef>
                <a:spcPts val="0"/>
              </a:spcBef>
              <a:spcAft>
                <a:spcPts val="0"/>
              </a:spcAft>
            </a:pPr>
            <a:r>
              <a:rPr lang="en-US" sz="1200" dirty="0">
                <a:latin typeface="Arial" panose="020B0604020202020204" pitchFamily="34" charset="0"/>
                <a:ea typeface="Calibri" panose="020F0502020204030204" pitchFamily="34" charset="0"/>
              </a:rPr>
              <a:t>	Adjacent to </a:t>
            </a:r>
            <a:r>
              <a:rPr lang="en-US" sz="1200" dirty="0" err="1">
                <a:latin typeface="Arial" panose="020B0604020202020204" pitchFamily="34" charset="0"/>
                <a:ea typeface="Calibri" panose="020F0502020204030204" pitchFamily="34" charset="0"/>
              </a:rPr>
              <a:t>Goodfarm</a:t>
            </a:r>
            <a:r>
              <a:rPr lang="en-US" sz="1200" dirty="0">
                <a:latin typeface="Arial" panose="020B0604020202020204" pitchFamily="34" charset="0"/>
                <a:ea typeface="Calibri" panose="020F0502020204030204" pitchFamily="34" charset="0"/>
              </a:rPr>
              <a:t> Road and Interstate-55</a:t>
            </a:r>
          </a:p>
          <a:p>
            <a:pPr marL="1371600" marR="0" indent="-137160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rPr>
              <a:t>	</a:t>
            </a:r>
            <a:r>
              <a:rPr lang="en-US" sz="1200" dirty="0">
                <a:latin typeface="Arial" panose="020B0604020202020204" pitchFamily="34" charset="0"/>
                <a:ea typeface="Calibri" panose="020F0502020204030204" pitchFamily="34" charset="0"/>
              </a:rPr>
              <a:t>Approximately 80 miles Southwest of “The Loop” Chicago, IL</a:t>
            </a:r>
          </a:p>
          <a:p>
            <a:pPr marL="1371600" marR="0" indent="-1371600">
              <a:lnSpc>
                <a:spcPct val="115000"/>
              </a:lnSpc>
              <a:spcBef>
                <a:spcPts val="0"/>
              </a:spcBef>
              <a:spcAft>
                <a:spcPts val="0"/>
              </a:spcAft>
            </a:pPr>
            <a:endParaRPr lang="en-US" sz="600" dirty="0">
              <a:solidFill>
                <a:srgbClr val="0D4E95"/>
              </a:solidFill>
              <a:effectLst/>
              <a:latin typeface="Arial" panose="020B0604020202020204" pitchFamily="34" charset="0"/>
              <a:ea typeface="Calibri" panose="020F0502020204030204" pitchFamily="34" charset="0"/>
              <a:cs typeface="Arial" panose="020B0604020202020204" pitchFamily="34" charset="0"/>
            </a:endParaRPr>
          </a:p>
          <a:p>
            <a:pPr marL="1371600" marR="0" indent="-1371600">
              <a:lnSpc>
                <a:spcPct val="115000"/>
              </a:lnSpc>
              <a:spcBef>
                <a:spcPts val="0"/>
              </a:spcBef>
              <a:spcAft>
                <a:spcPts val="0"/>
              </a:spcAft>
            </a:pPr>
            <a:r>
              <a:rPr lang="en-US" sz="1200" b="1" dirty="0">
                <a:solidFill>
                  <a:srgbClr val="0D4E95"/>
                </a:solidFill>
                <a:effectLst/>
                <a:latin typeface="Arial" panose="020B0604020202020204" pitchFamily="34" charset="0"/>
                <a:ea typeface="Calibri" panose="020F0502020204030204" pitchFamily="34" charset="0"/>
                <a:cs typeface="Arial" panose="020B0604020202020204" pitchFamily="34" charset="0"/>
              </a:rPr>
              <a:t>SALE	</a:t>
            </a:r>
            <a:r>
              <a:rPr lang="en-US" sz="1200" dirty="0">
                <a:effectLst/>
                <a:latin typeface="Arial" panose="020B0604020202020204" pitchFamily="34" charset="0"/>
                <a:ea typeface="Calibri" panose="020F0502020204030204" pitchFamily="34" charset="0"/>
                <a:cs typeface="Arial" panose="020B0604020202020204" pitchFamily="34" charset="0"/>
              </a:rPr>
              <a:t>Parcel is offered as a single tract. Interested parties are required to submit a sealed bid on</a:t>
            </a:r>
          </a:p>
          <a:p>
            <a:pPr marL="1371600" marR="0" indent="-1371600">
              <a:lnSpc>
                <a:spcPct val="115000"/>
              </a:lnSpc>
              <a:spcBef>
                <a:spcPts val="0"/>
              </a:spcBef>
              <a:spcAft>
                <a:spcPts val="0"/>
              </a:spcAft>
            </a:pPr>
            <a:r>
              <a:rPr lang="en-US" sz="1200" b="1" dirty="0">
                <a:solidFill>
                  <a:srgbClr val="0D4E95"/>
                </a:solidFill>
                <a:latin typeface="Arial" panose="020B0604020202020204" pitchFamily="34" charset="0"/>
                <a:ea typeface="Calibri" panose="020F0502020204030204" pitchFamily="34" charset="0"/>
                <a:cs typeface="Arial" panose="020B0604020202020204" pitchFamily="34" charset="0"/>
              </a:rPr>
              <a:t>METHOD:	</a:t>
            </a:r>
            <a:r>
              <a:rPr lang="en-US" sz="1200" dirty="0">
                <a:latin typeface="Arial" panose="020B0604020202020204" pitchFamily="34" charset="0"/>
                <a:ea typeface="Calibri" panose="020F0502020204030204" pitchFamily="34" charset="0"/>
                <a:cs typeface="Arial" panose="020B0604020202020204" pitchFamily="34" charset="0"/>
              </a:rPr>
              <a:t>the Broker provided bid form within this packet. Bids are due to broker on or before </a:t>
            </a:r>
          </a:p>
          <a:p>
            <a:pPr marL="1371600" indent="-1371600">
              <a:lnSpc>
                <a:spcPct val="115000"/>
              </a:lnSpc>
            </a:pPr>
            <a:r>
              <a:rPr lang="en-US" sz="1200" dirty="0">
                <a:latin typeface="Arial" panose="020B0604020202020204" pitchFamily="34" charset="0"/>
                <a:ea typeface="Calibri" panose="020F0502020204030204" pitchFamily="34" charset="0"/>
                <a:cs typeface="Arial" panose="020B0604020202020204" pitchFamily="34" charset="0"/>
              </a:rPr>
              <a:t>	December 17, 2024 at 11:00 am CST.  The Seller reserves the right to reject any and all bids. All bidders will be notified by December 18, 2024 of the status of their </a:t>
            </a:r>
            <a:r>
              <a:rPr lang="en-US" sz="1200">
                <a:latin typeface="Arial" panose="020B0604020202020204" pitchFamily="34" charset="0"/>
                <a:ea typeface="Calibri" panose="020F0502020204030204" pitchFamily="34" charset="0"/>
                <a:cs typeface="Arial" panose="020B0604020202020204" pitchFamily="34" charset="0"/>
              </a:rPr>
              <a:t>offer.</a:t>
            </a:r>
          </a:p>
          <a:p>
            <a:pPr marL="1371600" indent="-1371600">
              <a:lnSpc>
                <a:spcPct val="115000"/>
              </a:lnSpc>
            </a:pPr>
            <a:r>
              <a:rPr lang="en-US" sz="1200" b="1" dirty="0">
                <a:effectLst/>
                <a:latin typeface="Arial" panose="020B0604020202020204" pitchFamily="34" charset="0"/>
                <a:ea typeface="Calibri" panose="020F0502020204030204" pitchFamily="34" charset="0"/>
                <a:cs typeface="Arial" panose="020B0604020202020204" pitchFamily="34" charset="0"/>
              </a:rPr>
              <a:t>		</a:t>
            </a: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1371600" marR="0" indent="-1371600">
              <a:lnSpc>
                <a:spcPct val="115000"/>
              </a:lnSpc>
              <a:spcBef>
                <a:spcPts val="0"/>
              </a:spcBef>
              <a:spcAft>
                <a:spcPts val="0"/>
              </a:spcAft>
            </a:pPr>
            <a:r>
              <a:rPr lang="en-US" sz="1200" b="1" dirty="0">
                <a:solidFill>
                  <a:srgbClr val="0D4E95"/>
                </a:solidFill>
                <a:effectLst/>
                <a:latin typeface="Arial" panose="020B0604020202020204" pitchFamily="34" charset="0"/>
                <a:ea typeface="Calibri" panose="020F0502020204030204" pitchFamily="34" charset="0"/>
                <a:cs typeface="Arial" panose="020B0604020202020204" pitchFamily="34" charset="0"/>
              </a:rPr>
              <a:t>AGENCY:</a:t>
            </a:r>
            <a:r>
              <a:rPr lang="en-US" sz="1200" b="1" dirty="0">
                <a:effectLst/>
                <a:latin typeface="Arial" panose="020B0604020202020204" pitchFamily="34" charset="0"/>
                <a:ea typeface="Calibri" panose="020F0502020204030204" pitchFamily="34" charset="0"/>
                <a:cs typeface="Arial" panose="020B0604020202020204" pitchFamily="34" charset="0"/>
              </a:rPr>
              <a:t>	</a:t>
            </a:r>
            <a:r>
              <a:rPr lang="en-US" sz="1200" dirty="0">
                <a:latin typeface="Arial" panose="020B0604020202020204" pitchFamily="34" charset="0"/>
                <a:ea typeface="Calibri" panose="020F0502020204030204" pitchFamily="34" charset="0"/>
                <a:cs typeface="Arial" panose="020B0604020202020204" pitchFamily="34" charset="0"/>
              </a:rPr>
              <a:t>Craig Thompson, Broker, and </a:t>
            </a:r>
            <a:r>
              <a:rPr lang="en-US" sz="1200" dirty="0">
                <a:effectLst/>
                <a:latin typeface="Arial" panose="020B0604020202020204" pitchFamily="34" charset="0"/>
                <a:ea typeface="Calibri" panose="020F0502020204030204" pitchFamily="34" charset="0"/>
              </a:rPr>
              <a:t>David Klein, Designated Managing Broker, are designated agents with First Mid Ag Services, a Division of First Mid Wealth Management and represent only the Seller in this transaction.</a:t>
            </a:r>
          </a:p>
          <a:p>
            <a:pPr marL="1371600" marR="0" indent="-1371600">
              <a:lnSpc>
                <a:spcPct val="115000"/>
              </a:lnSpc>
              <a:spcBef>
                <a:spcPts val="0"/>
              </a:spcBef>
              <a:spcAft>
                <a:spcPts val="0"/>
              </a:spcAft>
            </a:pPr>
            <a:r>
              <a:rPr lang="en-US" sz="1200" b="1" spc="-5" dirty="0">
                <a:solidFill>
                  <a:srgbClr val="365F91"/>
                </a:solidFill>
                <a:latin typeface="Arial" panose="020B0604020202020204" pitchFamily="34" charset="0"/>
                <a:ea typeface="Times New Roman" panose="02020603050405020304" pitchFamily="18" charset="0"/>
                <a:cs typeface="Arial" panose="020B0604020202020204" pitchFamily="34" charset="0"/>
              </a:rPr>
              <a:t>ATTORNEY</a:t>
            </a:r>
          </a:p>
          <a:p>
            <a:pPr marL="0" marR="0" algn="just">
              <a:spcBef>
                <a:spcPts val="0"/>
              </a:spcBef>
              <a:spcAft>
                <a:spcPts val="0"/>
              </a:spcAft>
            </a:pPr>
            <a:r>
              <a:rPr lang="en-US" sz="1200" b="1" spc="-5" dirty="0">
                <a:solidFill>
                  <a:srgbClr val="365F91"/>
                </a:solidFill>
                <a:effectLst/>
                <a:latin typeface="Arial" panose="020B0604020202020204" pitchFamily="34" charset="0"/>
                <a:ea typeface="Times New Roman" panose="02020603050405020304" pitchFamily="18" charset="0"/>
                <a:cs typeface="Arial" panose="020B0604020202020204" pitchFamily="34" charset="0"/>
              </a:rPr>
              <a:t>FOR SELLER:	</a:t>
            </a:r>
            <a:r>
              <a:rPr lang="en-US" sz="1200" b="0" spc="-5" dirty="0">
                <a:effectLst/>
                <a:latin typeface="Arial" panose="020B0604020202020204" pitchFamily="34" charset="0"/>
                <a:ea typeface="Arial" panose="020B0604020202020204" pitchFamily="34" charset="0"/>
                <a:cs typeface="Times New Roman" panose="02020603050405020304" pitchFamily="18" charset="0"/>
              </a:rPr>
              <a:t>Nicholas Ehrgott</a:t>
            </a:r>
            <a:endParaRPr lang="en-US" sz="1200" b="1"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spcBef>
                <a:spcPts val="0"/>
              </a:spcBef>
              <a:spcAft>
                <a:spcPts val="0"/>
              </a:spcAft>
            </a:pPr>
            <a:r>
              <a:rPr lang="en-US" sz="1200" b="0" spc="-5" dirty="0">
                <a:effectLst/>
                <a:latin typeface="Arial" panose="020B0604020202020204" pitchFamily="34" charset="0"/>
                <a:ea typeface="Arial" panose="020B0604020202020204" pitchFamily="34" charset="0"/>
                <a:cs typeface="Times New Roman" panose="02020603050405020304" pitchFamily="18" charset="0"/>
              </a:rPr>
              <a:t>			</a:t>
            </a:r>
            <a:r>
              <a:rPr lang="en-US" sz="1200" b="0" spc="-5" dirty="0" err="1">
                <a:effectLst/>
                <a:latin typeface="Arial" panose="020B0604020202020204" pitchFamily="34" charset="0"/>
                <a:ea typeface="Arial" panose="020B0604020202020204" pitchFamily="34" charset="0"/>
                <a:cs typeface="Times New Roman" panose="02020603050405020304" pitchFamily="18" charset="0"/>
              </a:rPr>
              <a:t>Caughey</a:t>
            </a:r>
            <a:r>
              <a:rPr lang="en-US" sz="1200" b="0" spc="-5" dirty="0">
                <a:effectLst/>
                <a:latin typeface="Arial" panose="020B0604020202020204" pitchFamily="34" charset="0"/>
                <a:ea typeface="Arial" panose="020B0604020202020204" pitchFamily="34" charset="0"/>
                <a:cs typeface="Times New Roman" panose="02020603050405020304" pitchFamily="18" charset="0"/>
              </a:rPr>
              <a:t>, </a:t>
            </a:r>
            <a:r>
              <a:rPr lang="en-US" sz="1200" b="0" spc="-5" dirty="0" err="1">
                <a:effectLst/>
                <a:latin typeface="Arial" panose="020B0604020202020204" pitchFamily="34" charset="0"/>
                <a:ea typeface="Arial" panose="020B0604020202020204" pitchFamily="34" charset="0"/>
                <a:cs typeface="Times New Roman" panose="02020603050405020304" pitchFamily="18" charset="0"/>
              </a:rPr>
              <a:t>Legner</a:t>
            </a:r>
            <a:r>
              <a:rPr lang="en-US" sz="1200" b="0" spc="-5" dirty="0">
                <a:effectLst/>
                <a:latin typeface="Arial" panose="020B0604020202020204" pitchFamily="34" charset="0"/>
                <a:ea typeface="Arial" panose="020B0604020202020204" pitchFamily="34" charset="0"/>
                <a:cs typeface="Times New Roman" panose="02020603050405020304" pitchFamily="18" charset="0"/>
              </a:rPr>
              <a:t>, Freehill, Ehrgott &amp; Mann</a:t>
            </a:r>
            <a:endParaRPr lang="en-US" sz="1200" b="1"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spcBef>
                <a:spcPts val="0"/>
              </a:spcBef>
              <a:spcAft>
                <a:spcPts val="0"/>
              </a:spcAft>
            </a:pPr>
            <a:r>
              <a:rPr lang="en-US" sz="1200" b="0" spc="-5" dirty="0">
                <a:effectLst/>
                <a:latin typeface="Arial" panose="020B0604020202020204" pitchFamily="34" charset="0"/>
                <a:ea typeface="Arial" panose="020B0604020202020204" pitchFamily="34" charset="0"/>
                <a:cs typeface="Times New Roman" panose="02020603050405020304" pitchFamily="18" charset="0"/>
              </a:rPr>
              <a:t>			204 N. Main Street</a:t>
            </a:r>
            <a:endParaRPr lang="en-US" sz="1200" b="1"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spcBef>
                <a:spcPts val="0"/>
              </a:spcBef>
              <a:spcAft>
                <a:spcPts val="0"/>
              </a:spcAft>
            </a:pPr>
            <a:r>
              <a:rPr lang="en-US" sz="1200" b="0" spc="-5" dirty="0">
                <a:effectLst/>
                <a:latin typeface="Arial" panose="020B0604020202020204" pitchFamily="34" charset="0"/>
                <a:ea typeface="Arial" panose="020B0604020202020204" pitchFamily="34" charset="0"/>
                <a:cs typeface="Times New Roman" panose="02020603050405020304" pitchFamily="18" charset="0"/>
              </a:rPr>
              <a:t>			Pontiac, IL 61764</a:t>
            </a:r>
            <a:endParaRPr lang="en-US" sz="1200" b="1" dirty="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pPr>
            <a:endParaRPr lang="en-US" sz="400" b="1" spc="-15"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15000"/>
              </a:lnSpc>
            </a:pPr>
            <a:r>
              <a:rPr lang="en-US" sz="900" b="1" spc="-15" dirty="0">
                <a:effectLst/>
                <a:latin typeface="Arial" panose="020B0604020202020204" pitchFamily="34" charset="0"/>
                <a:ea typeface="Calibri" panose="020F0502020204030204" pitchFamily="34" charset="0"/>
                <a:cs typeface="Times New Roman" panose="02020603050405020304" pitchFamily="18" charset="0"/>
              </a:rPr>
              <a:t>Disclosures and Disclaimer:</a:t>
            </a:r>
            <a:r>
              <a:rPr lang="en-US" sz="900" spc="-15" dirty="0">
                <a:effectLst/>
                <a:latin typeface="Arial" panose="020B0604020202020204" pitchFamily="34" charset="0"/>
                <a:ea typeface="Calibri" panose="020F0502020204030204" pitchFamily="34" charset="0"/>
                <a:cs typeface="Times New Roman" panose="02020603050405020304" pitchFamily="18" charset="0"/>
              </a:rPr>
              <a:t> The information provided is believed to be accurate and representative. The property is being sold on an “AS IS, WHERE IS” basis, and no warranty or representation, either express or implied, concerning the property is made by the Seller or the real estate company. All information contained in all related materials is subject to the terms and conditions outlined in the purchase agreement. Each potential buyer(s) is responsible for conducting his/her own independent inspections, investigations, inquiries, and due diligence concerning the property. The information contained here is believed to be accurate but is subject to verification by all parties relying on it. All sketches and dimensions are approximate. </a:t>
            </a:r>
            <a:r>
              <a:rPr lang="en-US" sz="900" dirty="0">
                <a:effectLst/>
                <a:latin typeface="Arial" panose="020B0604020202020204" pitchFamily="34" charset="0"/>
                <a:ea typeface="Calibri" panose="020F0502020204030204" pitchFamily="34" charset="0"/>
                <a:cs typeface="Times New Roman" panose="02020603050405020304" pitchFamily="18" charset="0"/>
              </a:rPr>
              <a:t>Seller and Seller’s agent disclaim any and all responsibility for buyer(s) safety during any physical inspection of the property. No party shall be deemed an invitee of the property by virtue of the offering of this property for sale. </a:t>
            </a:r>
            <a:endParaRPr lang="en-US" sz="900" spc="-15" dirty="0">
              <a:solidFill>
                <a:srgbClr val="FF0000"/>
              </a:solidFill>
              <a:latin typeface="Arial" panose="020B0604020202020204" pitchFamily="34" charset="0"/>
              <a:ea typeface="Calibri" panose="020F0502020204030204" pitchFamily="34" charset="0"/>
              <a:cs typeface="Times New Roman" panose="02020603050405020304" pitchFamily="18" charset="0"/>
            </a:endParaRPr>
          </a:p>
          <a:p>
            <a:pPr algn="just">
              <a:lnSpc>
                <a:spcPct val="115000"/>
              </a:lnSpc>
            </a:pPr>
            <a:endParaRPr lang="en-US" sz="600" spc="-15"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15000"/>
              </a:lnSpc>
            </a:pPr>
            <a:endParaRPr lang="en-US" sz="600" spc="-15" dirty="0">
              <a:latin typeface="Arial" panose="020B0604020202020204" pitchFamily="34" charset="0"/>
              <a:ea typeface="Calibri" panose="020F0502020204030204" pitchFamily="34" charset="0"/>
              <a:cs typeface="Times New Roman" panose="02020603050405020304" pitchFamily="18" charset="0"/>
            </a:endParaRPr>
          </a:p>
          <a:p>
            <a:pPr algn="just">
              <a:lnSpc>
                <a:spcPct val="115000"/>
              </a:lnSpc>
            </a:pPr>
            <a:endParaRPr lang="en-US" sz="600" spc="-15"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15000"/>
              </a:lnSpc>
            </a:pPr>
            <a:endParaRPr lang="en-US" sz="600" spc="-15" dirty="0">
              <a:latin typeface="Arial" panose="020B0604020202020204" pitchFamily="34" charset="0"/>
              <a:ea typeface="Calibri" panose="020F0502020204030204" pitchFamily="34" charset="0"/>
              <a:cs typeface="Times New Roman" panose="02020603050405020304" pitchFamily="18" charset="0"/>
            </a:endParaRPr>
          </a:p>
          <a:p>
            <a:pPr algn="just">
              <a:lnSpc>
                <a:spcPct val="115000"/>
              </a:lnSpc>
            </a:pPr>
            <a:endParaRPr lang="en-US" sz="600" spc="-15"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15000"/>
              </a:lnSpc>
            </a:pPr>
            <a:endParaRPr lang="en-US" sz="600" spc="-15" dirty="0">
              <a:latin typeface="Arial" panose="020B0604020202020204" pitchFamily="34" charset="0"/>
              <a:ea typeface="Calibri" panose="020F0502020204030204" pitchFamily="34" charset="0"/>
              <a:cs typeface="Times New Roman" panose="02020603050405020304" pitchFamily="18" charset="0"/>
            </a:endParaRPr>
          </a:p>
          <a:p>
            <a:pPr algn="just">
              <a:lnSpc>
                <a:spcPct val="115000"/>
              </a:lnSpc>
            </a:pPr>
            <a:endParaRPr lang="en-US" sz="600" spc="-15"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15000"/>
              </a:lnSpc>
            </a:pPr>
            <a:endParaRPr lang="en-US" sz="600" spc="-15" dirty="0">
              <a:latin typeface="Arial" panose="020B0604020202020204" pitchFamily="34" charset="0"/>
              <a:ea typeface="Calibri" panose="020F0502020204030204" pitchFamily="34" charset="0"/>
              <a:cs typeface="Times New Roman" panose="02020603050405020304" pitchFamily="18" charset="0"/>
            </a:endParaRPr>
          </a:p>
          <a:p>
            <a:pPr algn="just">
              <a:lnSpc>
                <a:spcPct val="115000"/>
              </a:lnSpc>
            </a:pPr>
            <a:endParaRPr lang="en-US" sz="600" spc="-15"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15000"/>
              </a:lnSpc>
            </a:pPr>
            <a:endParaRPr lang="en-US" sz="600" spc="-15" dirty="0">
              <a:latin typeface="Arial" panose="020B0604020202020204" pitchFamily="34" charset="0"/>
              <a:ea typeface="Calibri" panose="020F0502020204030204" pitchFamily="34" charset="0"/>
              <a:cs typeface="Times New Roman" panose="02020603050405020304" pitchFamily="18" charset="0"/>
            </a:endParaRPr>
          </a:p>
          <a:p>
            <a:pPr algn="just">
              <a:lnSpc>
                <a:spcPct val="115000"/>
              </a:lnSpc>
            </a:pPr>
            <a:endParaRPr lang="en-US" sz="600" spc="-15"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15000"/>
              </a:lnSpc>
            </a:pPr>
            <a:endParaRPr lang="en-US" sz="600" spc="-15" dirty="0">
              <a:latin typeface="Arial" panose="020B0604020202020204" pitchFamily="34" charset="0"/>
              <a:ea typeface="Calibri" panose="020F0502020204030204" pitchFamily="34" charset="0"/>
              <a:cs typeface="Times New Roman" panose="02020603050405020304" pitchFamily="18" charset="0"/>
            </a:endParaRPr>
          </a:p>
          <a:p>
            <a:pPr algn="just">
              <a:lnSpc>
                <a:spcPct val="115000"/>
              </a:lnSpc>
            </a:pPr>
            <a:endParaRPr lang="en-US" sz="600" spc="-15"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15000"/>
              </a:lnSpc>
            </a:pPr>
            <a:endParaRPr lang="en-US" sz="600" spc="-15" dirty="0">
              <a:latin typeface="Arial" panose="020B0604020202020204" pitchFamily="34" charset="0"/>
              <a:ea typeface="Calibri" panose="020F0502020204030204" pitchFamily="34" charset="0"/>
              <a:cs typeface="Times New Roman" panose="02020603050405020304" pitchFamily="18" charset="0"/>
            </a:endParaRPr>
          </a:p>
          <a:p>
            <a:pPr algn="just">
              <a:lnSpc>
                <a:spcPct val="115000"/>
              </a:lnSpc>
            </a:pPr>
            <a:endParaRPr lang="en-US" sz="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0EC654CF-622C-5B7E-A462-D6753644AC42}"/>
              </a:ext>
            </a:extLst>
          </p:cNvPr>
          <p:cNvSpPr txBox="1"/>
          <p:nvPr/>
        </p:nvSpPr>
        <p:spPr>
          <a:xfrm>
            <a:off x="3632" y="9556637"/>
            <a:ext cx="3127904" cy="461665"/>
          </a:xfrm>
          <a:prstGeom prst="rect">
            <a:avLst/>
          </a:prstGeom>
          <a:noFill/>
        </p:spPr>
        <p:txBody>
          <a:bodyPr wrap="square" rtlCol="0" anchor="ctr">
            <a:spAutoFit/>
          </a:bodyPr>
          <a:lstStyle/>
          <a:p>
            <a:pPr algn="ctr"/>
            <a:r>
              <a:rPr lang="en-US" sz="1200" b="1">
                <a:solidFill>
                  <a:schemeClr val="bg1"/>
                </a:solidFill>
              </a:rPr>
              <a:t>Bloomington </a:t>
            </a:r>
            <a:r>
              <a:rPr lang="en-US" sz="1200" b="1">
                <a:solidFill>
                  <a:srgbClr val="BC9353"/>
                </a:solidFill>
              </a:rPr>
              <a:t>|</a:t>
            </a:r>
            <a:r>
              <a:rPr lang="en-US" sz="1200" b="1">
                <a:solidFill>
                  <a:schemeClr val="bg1"/>
                </a:solidFill>
              </a:rPr>
              <a:t> Decatur </a:t>
            </a:r>
            <a:r>
              <a:rPr lang="en-US" sz="1200" b="1">
                <a:solidFill>
                  <a:srgbClr val="BC9353"/>
                </a:solidFill>
              </a:rPr>
              <a:t>|</a:t>
            </a:r>
            <a:r>
              <a:rPr lang="en-US" sz="1200" b="1">
                <a:solidFill>
                  <a:schemeClr val="bg1"/>
                </a:solidFill>
              </a:rPr>
              <a:t> Kankakee  Mattoon </a:t>
            </a:r>
            <a:r>
              <a:rPr lang="en-US" sz="1200" b="1">
                <a:solidFill>
                  <a:srgbClr val="BC9353"/>
                </a:solidFill>
              </a:rPr>
              <a:t>|</a:t>
            </a:r>
            <a:r>
              <a:rPr lang="en-US" sz="1200" b="1">
                <a:solidFill>
                  <a:schemeClr val="bg1"/>
                </a:solidFill>
              </a:rPr>
              <a:t> Peoria </a:t>
            </a:r>
            <a:r>
              <a:rPr lang="en-US" sz="1200" b="1">
                <a:solidFill>
                  <a:srgbClr val="BC9353"/>
                </a:solidFill>
              </a:rPr>
              <a:t>|</a:t>
            </a:r>
            <a:r>
              <a:rPr lang="en-US" sz="1200" b="1">
                <a:solidFill>
                  <a:schemeClr val="bg1"/>
                </a:solidFill>
              </a:rPr>
              <a:t> Springfield</a:t>
            </a:r>
            <a:endParaRPr lang="en-US" sz="1600" b="1">
              <a:solidFill>
                <a:schemeClr val="bg1"/>
              </a:solidFill>
            </a:endParaRPr>
          </a:p>
        </p:txBody>
      </p:sp>
    </p:spTree>
    <p:extLst>
      <p:ext uri="{BB962C8B-B14F-4D97-AF65-F5344CB8AC3E}">
        <p14:creationId xmlns:p14="http://schemas.microsoft.com/office/powerpoint/2010/main" val="2057912452"/>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1B81A6B-D23E-50DF-BBB8-87C08D2975C2}"/>
              </a:ext>
            </a:extLst>
          </p:cNvPr>
          <p:cNvSpPr/>
          <p:nvPr/>
        </p:nvSpPr>
        <p:spPr>
          <a:xfrm>
            <a:off x="0" y="9515474"/>
            <a:ext cx="7772400" cy="548640"/>
          </a:xfrm>
          <a:prstGeom prst="rect">
            <a:avLst/>
          </a:prstGeom>
          <a:solidFill>
            <a:srgbClr val="0D4E95"/>
          </a:solidFill>
          <a:ln>
            <a:solidFill>
              <a:srgbClr val="0D4E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9E26A5A-0F33-7523-9114-D991C60C7BEF}"/>
              </a:ext>
            </a:extLst>
          </p:cNvPr>
          <p:cNvSpPr/>
          <p:nvPr/>
        </p:nvSpPr>
        <p:spPr>
          <a:xfrm>
            <a:off x="-7767" y="549741"/>
            <a:ext cx="7806569" cy="8956100"/>
          </a:xfrm>
          <a:prstGeom prst="rect">
            <a:avLst/>
          </a:prstGeom>
          <a:solidFill>
            <a:schemeClr val="bg1">
              <a:lumMod val="85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3AC94DC-A49B-51D4-CFBF-4EBB0A368BCB}"/>
              </a:ext>
            </a:extLst>
          </p:cNvPr>
          <p:cNvSpPr/>
          <p:nvPr/>
        </p:nvSpPr>
        <p:spPr>
          <a:xfrm>
            <a:off x="-12424" y="1100"/>
            <a:ext cx="7791036" cy="731520"/>
          </a:xfrm>
          <a:prstGeom prst="rect">
            <a:avLst/>
          </a:prstGeom>
          <a:solidFill>
            <a:srgbClr val="0D4E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bg1"/>
              </a:solidFill>
              <a:cs typeface="Dreaming Outloud Script Pro" panose="020F0502020204030204" pitchFamily="66" charset="0"/>
            </a:endParaRPr>
          </a:p>
        </p:txBody>
      </p:sp>
      <p:pic>
        <p:nvPicPr>
          <p:cNvPr id="15" name="Picture 14" descr="A black and white sign with white text&#10;&#10;Description automatically generated">
            <a:extLst>
              <a:ext uri="{FF2B5EF4-FFF2-40B4-BE49-F238E27FC236}">
                <a16:creationId xmlns:a16="http://schemas.microsoft.com/office/drawing/2014/main" id="{51827644-4BA4-7827-62FE-B326CCA0C2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1433" y="9517641"/>
            <a:ext cx="1533061" cy="539659"/>
          </a:xfrm>
          <a:prstGeom prst="rect">
            <a:avLst/>
          </a:prstGeom>
        </p:spPr>
      </p:pic>
      <p:cxnSp>
        <p:nvCxnSpPr>
          <p:cNvPr id="10" name="Straight Connector 9">
            <a:extLst>
              <a:ext uri="{FF2B5EF4-FFF2-40B4-BE49-F238E27FC236}">
                <a16:creationId xmlns:a16="http://schemas.microsoft.com/office/drawing/2014/main" id="{ECFB357C-B1B2-8E69-75BA-6CA3D9E8C6D6}"/>
              </a:ext>
            </a:extLst>
          </p:cNvPr>
          <p:cNvCxnSpPr>
            <a:cxnSpLocks/>
          </p:cNvCxnSpPr>
          <p:nvPr/>
        </p:nvCxnSpPr>
        <p:spPr>
          <a:xfrm flipV="1">
            <a:off x="-15534" y="9497763"/>
            <a:ext cx="7806569" cy="8078"/>
          </a:xfrm>
          <a:prstGeom prst="line">
            <a:avLst/>
          </a:prstGeom>
          <a:ln>
            <a:solidFill>
              <a:srgbClr val="BC9353"/>
            </a:solidFill>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EE41DE1C-E06E-796C-F72B-D3585F5EEF3A}"/>
              </a:ext>
            </a:extLst>
          </p:cNvPr>
          <p:cNvSpPr txBox="1"/>
          <p:nvPr/>
        </p:nvSpPr>
        <p:spPr>
          <a:xfrm>
            <a:off x="4351458" y="9596245"/>
            <a:ext cx="3127904" cy="338554"/>
          </a:xfrm>
          <a:prstGeom prst="rect">
            <a:avLst/>
          </a:prstGeom>
          <a:noFill/>
        </p:spPr>
        <p:txBody>
          <a:bodyPr wrap="square" rtlCol="0" anchor="ctr">
            <a:spAutoFit/>
          </a:bodyPr>
          <a:lstStyle/>
          <a:p>
            <a:pPr algn="ctr"/>
            <a:r>
              <a:rPr lang="en-US" sz="1600" b="1">
                <a:solidFill>
                  <a:schemeClr val="bg1"/>
                </a:solidFill>
              </a:rPr>
              <a:t>www.firstmidag.com</a:t>
            </a:r>
            <a:endParaRPr lang="en-US" sz="2000" b="1">
              <a:solidFill>
                <a:schemeClr val="bg1"/>
              </a:solidFill>
            </a:endParaRPr>
          </a:p>
        </p:txBody>
      </p:sp>
      <p:cxnSp>
        <p:nvCxnSpPr>
          <p:cNvPr id="8" name="Straight Connector 7">
            <a:extLst>
              <a:ext uri="{FF2B5EF4-FFF2-40B4-BE49-F238E27FC236}">
                <a16:creationId xmlns:a16="http://schemas.microsoft.com/office/drawing/2014/main" id="{31706D55-4CA4-7F95-2049-170B0D3452EC}"/>
              </a:ext>
            </a:extLst>
          </p:cNvPr>
          <p:cNvCxnSpPr>
            <a:cxnSpLocks/>
          </p:cNvCxnSpPr>
          <p:nvPr/>
        </p:nvCxnSpPr>
        <p:spPr>
          <a:xfrm>
            <a:off x="-15534" y="732620"/>
            <a:ext cx="7794146" cy="0"/>
          </a:xfrm>
          <a:prstGeom prst="line">
            <a:avLst/>
          </a:prstGeom>
          <a:ln>
            <a:solidFill>
              <a:srgbClr val="BC9353"/>
            </a:solidFill>
          </a:ln>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EAA0E3BA-F23E-6E78-212B-1EFCFEF5AB2C}"/>
              </a:ext>
            </a:extLst>
          </p:cNvPr>
          <p:cNvSpPr>
            <a:spLocks noGrp="1"/>
          </p:cNvSpPr>
          <p:nvPr>
            <p:ph type="sldNum" sz="quarter" idx="12"/>
          </p:nvPr>
        </p:nvSpPr>
        <p:spPr>
          <a:xfrm>
            <a:off x="5915410" y="9497763"/>
            <a:ext cx="1748790" cy="535517"/>
          </a:xfrm>
        </p:spPr>
        <p:txBody>
          <a:bodyPr/>
          <a:lstStyle/>
          <a:p>
            <a:fld id="{49967F9E-925A-4252-B56C-3E6B4C0F13B9}" type="slidenum">
              <a:rPr lang="en-US" sz="1600" b="1" smtClean="0">
                <a:solidFill>
                  <a:srgbClr val="BC9353"/>
                </a:solidFill>
              </a:rPr>
              <a:t>3</a:t>
            </a:fld>
            <a:endParaRPr lang="en-US" sz="1600" b="1">
              <a:solidFill>
                <a:srgbClr val="BC9353"/>
              </a:solidFill>
            </a:endParaRPr>
          </a:p>
        </p:txBody>
      </p:sp>
      <p:sp>
        <p:nvSpPr>
          <p:cNvPr id="6" name="TextBox 5">
            <a:extLst>
              <a:ext uri="{FF2B5EF4-FFF2-40B4-BE49-F238E27FC236}">
                <a16:creationId xmlns:a16="http://schemas.microsoft.com/office/drawing/2014/main" id="{2D3BD102-D3E9-756D-1266-01E399847210}"/>
              </a:ext>
            </a:extLst>
          </p:cNvPr>
          <p:cNvSpPr txBox="1"/>
          <p:nvPr/>
        </p:nvSpPr>
        <p:spPr>
          <a:xfrm>
            <a:off x="-33963" y="-2472"/>
            <a:ext cx="7778612" cy="369332"/>
          </a:xfrm>
          <a:prstGeom prst="rect">
            <a:avLst/>
          </a:prstGeom>
          <a:noFill/>
        </p:spPr>
        <p:txBody>
          <a:bodyPr wrap="square" rtlCol="0">
            <a:spAutoFit/>
          </a:bodyPr>
          <a:lstStyle/>
          <a:p>
            <a:pPr algn="ctr"/>
            <a:r>
              <a:rPr lang="en-US" b="1" dirty="0">
                <a:solidFill>
                  <a:schemeClr val="bg1"/>
                </a:solidFill>
              </a:rPr>
              <a:t>The </a:t>
            </a:r>
            <a:r>
              <a:rPr lang="en-US" b="1" dirty="0" err="1">
                <a:solidFill>
                  <a:schemeClr val="bg1"/>
                </a:solidFill>
              </a:rPr>
              <a:t>Goodfarm</a:t>
            </a:r>
            <a:r>
              <a:rPr lang="en-US" b="1" dirty="0">
                <a:solidFill>
                  <a:schemeClr val="bg1"/>
                </a:solidFill>
              </a:rPr>
              <a:t> Road Pond </a:t>
            </a:r>
            <a:r>
              <a:rPr lang="en-US" b="1" dirty="0">
                <a:solidFill>
                  <a:srgbClr val="BC9353"/>
                </a:solidFill>
              </a:rPr>
              <a:t>|</a:t>
            </a:r>
            <a:r>
              <a:rPr lang="en-US" b="1" dirty="0">
                <a:solidFill>
                  <a:schemeClr val="bg1"/>
                </a:solidFill>
              </a:rPr>
              <a:t> Grundy County</a:t>
            </a:r>
            <a:r>
              <a:rPr lang="en-US" b="1" dirty="0">
                <a:solidFill>
                  <a:srgbClr val="BC9353"/>
                </a:solidFill>
              </a:rPr>
              <a:t> |</a:t>
            </a:r>
            <a:r>
              <a:rPr lang="en-US" b="1" dirty="0">
                <a:solidFill>
                  <a:schemeClr val="bg1"/>
                </a:solidFill>
              </a:rPr>
              <a:t> Land for Sale</a:t>
            </a:r>
          </a:p>
        </p:txBody>
      </p:sp>
      <p:sp>
        <p:nvSpPr>
          <p:cNvPr id="9" name="TextBox 8">
            <a:extLst>
              <a:ext uri="{FF2B5EF4-FFF2-40B4-BE49-F238E27FC236}">
                <a16:creationId xmlns:a16="http://schemas.microsoft.com/office/drawing/2014/main" id="{8A125ADB-04AD-4813-17DE-956DC7D8E0DC}"/>
              </a:ext>
            </a:extLst>
          </p:cNvPr>
          <p:cNvSpPr txBox="1"/>
          <p:nvPr/>
        </p:nvSpPr>
        <p:spPr>
          <a:xfrm>
            <a:off x="6212" y="322903"/>
            <a:ext cx="7778612" cy="369332"/>
          </a:xfrm>
          <a:prstGeom prst="rect">
            <a:avLst/>
          </a:prstGeom>
          <a:noFill/>
        </p:spPr>
        <p:txBody>
          <a:bodyPr wrap="square" rtlCol="0">
            <a:spAutoFit/>
          </a:bodyPr>
          <a:lstStyle/>
          <a:p>
            <a:pPr algn="ctr"/>
            <a:r>
              <a:rPr lang="en-US" b="1">
                <a:solidFill>
                  <a:schemeClr val="bg1"/>
                </a:solidFill>
              </a:rPr>
              <a:t>Terms &amp; Conditions</a:t>
            </a:r>
          </a:p>
        </p:txBody>
      </p:sp>
      <p:sp>
        <p:nvSpPr>
          <p:cNvPr id="14" name="TextBox 13">
            <a:extLst>
              <a:ext uri="{FF2B5EF4-FFF2-40B4-BE49-F238E27FC236}">
                <a16:creationId xmlns:a16="http://schemas.microsoft.com/office/drawing/2014/main" id="{2D56B1D2-425F-09B0-027F-6DBC214CE862}"/>
              </a:ext>
            </a:extLst>
          </p:cNvPr>
          <p:cNvSpPr txBox="1"/>
          <p:nvPr/>
        </p:nvSpPr>
        <p:spPr>
          <a:xfrm>
            <a:off x="0" y="761994"/>
            <a:ext cx="7766188" cy="6760762"/>
          </a:xfrm>
          <a:prstGeom prst="rect">
            <a:avLst/>
          </a:prstGeom>
          <a:noFill/>
        </p:spPr>
        <p:txBody>
          <a:bodyPr wrap="square" rtlCol="0">
            <a:spAutoFit/>
          </a:bodyPr>
          <a:lstStyle/>
          <a:p>
            <a:pPr marL="1371600" indent="-1371600">
              <a:lnSpc>
                <a:spcPct val="115000"/>
              </a:lnSpc>
            </a:pPr>
            <a:r>
              <a:rPr lang="en-US" sz="1200" b="1" dirty="0">
                <a:solidFill>
                  <a:srgbClr val="0D4E95"/>
                </a:solidFill>
                <a:effectLst/>
                <a:latin typeface="Arial" panose="020B0604020202020204" pitchFamily="34" charset="0"/>
                <a:ea typeface="Calibri" panose="020F0502020204030204" pitchFamily="34" charset="0"/>
                <a:cs typeface="Arial" panose="020B0604020202020204" pitchFamily="34" charset="0"/>
              </a:rPr>
              <a:t>CONTRACT</a:t>
            </a:r>
            <a:r>
              <a:rPr lang="en-US" sz="1400" b="1" dirty="0">
                <a:solidFill>
                  <a:srgbClr val="0D4E95"/>
                </a:solidFill>
                <a:effectLst/>
                <a:latin typeface="Arial" panose="020B0604020202020204" pitchFamily="34" charset="0"/>
                <a:ea typeface="Calibri" panose="020F0502020204030204" pitchFamily="34" charset="0"/>
                <a:cs typeface="Arial" panose="020B0604020202020204" pitchFamily="34" charset="0"/>
              </a:rPr>
              <a:t>:</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spc="-15" dirty="0">
                <a:effectLst/>
                <a:latin typeface="Arial" panose="020B0604020202020204" pitchFamily="34" charset="0"/>
                <a:ea typeface="Calibri" panose="020F0502020204030204" pitchFamily="34" charset="0"/>
                <a:cs typeface="Arial" panose="020B0604020202020204" pitchFamily="34" charset="0"/>
              </a:rPr>
              <a:t>A successful bidder’s 10% downpayment will be due with a signed contract on or before 11:00 AM December 19, 2024.  The remaining amount of the purchase price will be due at closing on or before January 17, 2025.  All inspection fees are the sole responsibility of the Buyer. </a:t>
            </a:r>
            <a:r>
              <a:rPr lang="en-US" sz="1400" spc="-15" dirty="0">
                <a:effectLst/>
                <a:latin typeface="Arial" panose="020B0604020202020204" pitchFamily="34" charset="0"/>
                <a:ea typeface="Arial" panose="020B0604020202020204" pitchFamily="34" charset="0"/>
                <a:cs typeface="Arial" panose="020B0604020202020204" pitchFamily="34" charset="0"/>
              </a:rPr>
              <a:t>All property will be sold “as is”.</a:t>
            </a:r>
            <a:endParaRPr lang="en-US" sz="1400" spc="-15" dirty="0">
              <a:solidFill>
                <a:srgbClr val="000000"/>
              </a:solidFill>
              <a:latin typeface="Arial" panose="020B0604020202020204" pitchFamily="34" charset="0"/>
              <a:ea typeface="Arial" panose="020B0604020202020204" pitchFamily="34" charset="0"/>
              <a:cs typeface="Arial" panose="020B0604020202020204" pitchFamily="34" charset="0"/>
            </a:endParaRPr>
          </a:p>
          <a:p>
            <a:pPr marL="1371600" indent="-1371600">
              <a:lnSpc>
                <a:spcPct val="115000"/>
              </a:lnSpc>
            </a:pP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marL="1371600" marR="0" indent="-1371600">
              <a:lnSpc>
                <a:spcPct val="115000"/>
              </a:lnSpc>
              <a:spcBef>
                <a:spcPts val="0"/>
              </a:spcBef>
              <a:spcAft>
                <a:spcPts val="0"/>
              </a:spcAft>
            </a:pPr>
            <a:r>
              <a:rPr lang="en-US" sz="1400" b="1" dirty="0">
                <a:solidFill>
                  <a:srgbClr val="0D4E95"/>
                </a:solidFill>
                <a:effectLst/>
                <a:latin typeface="Arial" panose="020B0604020202020204" pitchFamily="34" charset="0"/>
                <a:ea typeface="Calibri" panose="020F0502020204030204" pitchFamily="34" charset="0"/>
                <a:cs typeface="Arial" panose="020B0604020202020204" pitchFamily="34" charset="0"/>
              </a:rPr>
              <a:t>TITLE:</a:t>
            </a:r>
            <a:r>
              <a:rPr lang="en-US" sz="1400" dirty="0">
                <a:effectLst/>
                <a:latin typeface="Arial" panose="020B0604020202020204" pitchFamily="34" charset="0"/>
                <a:ea typeface="Calibri" panose="020F0502020204030204" pitchFamily="34" charset="0"/>
                <a:cs typeface="Arial" panose="020B0604020202020204" pitchFamily="34" charset="0"/>
              </a:rPr>
              <a:t>	The Seller will provide to the Buyer a commitment and an Owners Title Guaranty Policy issued by a Company licensed to issue the same in the State of Illinois for the amount the purchase.</a:t>
            </a:r>
          </a:p>
          <a:p>
            <a:pPr marL="1371600" marR="0" indent="-1371600">
              <a:lnSpc>
                <a:spcPct val="115000"/>
              </a:lnSpc>
              <a:spcBef>
                <a:spcPts val="0"/>
              </a:spcBef>
              <a:spcAft>
                <a:spcPts val="0"/>
              </a:spcAft>
            </a:pPr>
            <a:endParaRPr lang="en-US" sz="1400" dirty="0">
              <a:latin typeface="Arial" panose="020B0604020202020204" pitchFamily="34" charset="0"/>
              <a:ea typeface="Calibri" panose="020F0502020204030204" pitchFamily="34" charset="0"/>
              <a:cs typeface="Arial" panose="020B0604020202020204" pitchFamily="34" charset="0"/>
            </a:endParaRPr>
          </a:p>
          <a:p>
            <a:pPr marL="1371600" indent="-1371600">
              <a:lnSpc>
                <a:spcPct val="115000"/>
              </a:lnSpc>
            </a:pPr>
            <a:r>
              <a:rPr lang="en-US" sz="1400" b="1" dirty="0">
                <a:solidFill>
                  <a:srgbClr val="0D4E95"/>
                </a:solidFill>
                <a:effectLst/>
                <a:latin typeface="Arial" panose="020B0604020202020204" pitchFamily="34" charset="0"/>
                <a:ea typeface="Calibri" panose="020F0502020204030204" pitchFamily="34" charset="0"/>
                <a:cs typeface="Arial" panose="020B0604020202020204" pitchFamily="34" charset="0"/>
              </a:rPr>
              <a:t>FINANCING:</a:t>
            </a:r>
            <a:r>
              <a:rPr lang="en-US" sz="1400" dirty="0">
                <a:effectLst/>
                <a:latin typeface="Arial" panose="020B0604020202020204" pitchFamily="34" charset="0"/>
                <a:ea typeface="Calibri" panose="020F0502020204030204" pitchFamily="34" charset="0"/>
                <a:cs typeface="Arial" panose="020B0604020202020204" pitchFamily="34" charset="0"/>
              </a:rPr>
              <a:t>	Bidding is not conditional upon financing, or any buyer or lender inspections.  Be certain you have arranged financing, if needed, and are capable of paying cash at closing.  </a:t>
            </a:r>
          </a:p>
          <a:p>
            <a:pPr marL="1371600" marR="0" indent="-1371600">
              <a:lnSpc>
                <a:spcPct val="115000"/>
              </a:lnSpc>
              <a:spcBef>
                <a:spcPts val="0"/>
              </a:spcBef>
              <a:spcAft>
                <a:spcPts val="0"/>
              </a:spcAft>
            </a:pPr>
            <a:endParaRPr lang="en-US" sz="1400" b="1" dirty="0">
              <a:solidFill>
                <a:srgbClr val="0D4E95"/>
              </a:solidFill>
              <a:latin typeface="Arial" panose="020B0604020202020204" pitchFamily="34" charset="0"/>
              <a:ea typeface="Calibri" panose="020F0502020204030204" pitchFamily="34" charset="0"/>
              <a:cs typeface="Arial" panose="020B0604020202020204" pitchFamily="34" charset="0"/>
            </a:endParaRPr>
          </a:p>
          <a:p>
            <a:pPr marL="1371600" indent="-1371600">
              <a:lnSpc>
                <a:spcPct val="115000"/>
              </a:lnSpc>
            </a:pPr>
            <a:r>
              <a:rPr lang="en-US" sz="1400" b="1" dirty="0">
                <a:solidFill>
                  <a:srgbClr val="0D4E95"/>
                </a:solidFill>
                <a:effectLst/>
                <a:latin typeface="Arial" panose="020B0604020202020204" pitchFamily="34" charset="0"/>
                <a:ea typeface="Calibri" panose="020F0502020204030204" pitchFamily="34" charset="0"/>
                <a:cs typeface="Arial" panose="020B0604020202020204" pitchFamily="34" charset="0"/>
              </a:rPr>
              <a:t>LEASE</a:t>
            </a:r>
            <a:r>
              <a:rPr lang="en-US" sz="1400" b="1" dirty="0">
                <a:solidFill>
                  <a:srgbClr val="0D4E95"/>
                </a:solidFill>
                <a:latin typeface="Arial" panose="020B0604020202020204" pitchFamily="34" charset="0"/>
                <a:ea typeface="Calibri" panose="020F0502020204030204" pitchFamily="34" charset="0"/>
                <a:cs typeface="Arial" panose="020B0604020202020204" pitchFamily="34" charset="0"/>
              </a:rPr>
              <a:t> &amp; 	</a:t>
            </a:r>
            <a:r>
              <a:rPr lang="en-US" sz="1400" dirty="0">
                <a:latin typeface="Arial" panose="020B0604020202020204" pitchFamily="34" charset="0"/>
                <a:ea typeface="Calibri" panose="020F0502020204030204" pitchFamily="34" charset="0"/>
                <a:cs typeface="Arial" panose="020B0604020202020204" pitchFamily="34" charset="0"/>
              </a:rPr>
              <a:t>The property is free of lease.  Possession will be granted to the Buyer at</a:t>
            </a:r>
          </a:p>
          <a:p>
            <a:pPr marL="1371600" indent="-1371600">
              <a:lnSpc>
                <a:spcPct val="115000"/>
              </a:lnSpc>
            </a:pPr>
            <a:r>
              <a:rPr lang="en-US" sz="1400" b="1" dirty="0">
                <a:solidFill>
                  <a:srgbClr val="0D4E95"/>
                </a:solidFill>
                <a:effectLst/>
                <a:latin typeface="Arial" panose="020B0604020202020204" pitchFamily="34" charset="0"/>
                <a:ea typeface="Calibri" panose="020F0502020204030204" pitchFamily="34" charset="0"/>
                <a:cs typeface="Arial" panose="020B0604020202020204" pitchFamily="34" charset="0"/>
              </a:rPr>
              <a:t>POSSESSION:</a:t>
            </a:r>
            <a:r>
              <a:rPr lang="en-US" sz="1400" dirty="0">
                <a:latin typeface="Arial" panose="020B0604020202020204" pitchFamily="34" charset="0"/>
                <a:ea typeface="Calibri" panose="020F0502020204030204" pitchFamily="34" charset="0"/>
                <a:cs typeface="Arial" panose="020B0604020202020204" pitchFamily="34" charset="0"/>
              </a:rPr>
              <a:t> 	closing.</a:t>
            </a:r>
          </a:p>
          <a:p>
            <a:pPr marL="1371600" indent="-1371600">
              <a:lnSpc>
                <a:spcPct val="115000"/>
              </a:lnSpc>
            </a:pPr>
            <a:endParaRPr lang="en-US" sz="1400" b="1" dirty="0">
              <a:solidFill>
                <a:srgbClr val="0D4E95"/>
              </a:solidFill>
              <a:effectLst/>
              <a:latin typeface="Arial" panose="020B0604020202020204" pitchFamily="34" charset="0"/>
              <a:ea typeface="Calibri" panose="020F0502020204030204" pitchFamily="34" charset="0"/>
              <a:cs typeface="Arial" panose="020B0604020202020204" pitchFamily="34" charset="0"/>
            </a:endParaRPr>
          </a:p>
          <a:p>
            <a:pPr marL="1371600" indent="-1371600">
              <a:lnSpc>
                <a:spcPct val="115000"/>
              </a:lnSpc>
            </a:pPr>
            <a:r>
              <a:rPr lang="en-US" sz="1400" b="1" dirty="0">
                <a:solidFill>
                  <a:srgbClr val="0D4E95"/>
                </a:solidFill>
                <a:effectLst/>
                <a:latin typeface="Arial" panose="020B0604020202020204" pitchFamily="34" charset="0"/>
                <a:ea typeface="Calibri" panose="020F0502020204030204" pitchFamily="34" charset="0"/>
                <a:cs typeface="Arial" panose="020B0604020202020204" pitchFamily="34" charset="0"/>
              </a:rPr>
              <a:t>MINERAL 	</a:t>
            </a:r>
          </a:p>
          <a:p>
            <a:pPr marL="1371600" indent="-1371600">
              <a:lnSpc>
                <a:spcPct val="115000"/>
              </a:lnSpc>
            </a:pPr>
            <a:r>
              <a:rPr lang="en-US" sz="1400" b="1" dirty="0">
                <a:solidFill>
                  <a:srgbClr val="0D4E95"/>
                </a:solidFill>
                <a:effectLst/>
                <a:latin typeface="Arial" panose="020B0604020202020204" pitchFamily="34" charset="0"/>
                <a:ea typeface="Calibri" panose="020F0502020204030204" pitchFamily="34" charset="0"/>
                <a:cs typeface="Arial" panose="020B0604020202020204" pitchFamily="34" charset="0"/>
              </a:rPr>
              <a:t>RIGHTS:	</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a:latin typeface="Arial" panose="020B0604020202020204" pitchFamily="34" charset="0"/>
                <a:ea typeface="Calibri" panose="020F0502020204030204" pitchFamily="34" charset="0"/>
                <a:cs typeface="Arial" panose="020B0604020202020204" pitchFamily="34" charset="0"/>
              </a:rPr>
              <a:t>The owner’s remaining interest, if any, will be conveyed with the land. </a:t>
            </a: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marL="1371600" indent="-1371600">
              <a:lnSpc>
                <a:spcPct val="115000"/>
              </a:lnSpc>
            </a:pPr>
            <a:r>
              <a:rPr lang="en-US" sz="1400" dirty="0">
                <a:effectLst/>
                <a:latin typeface="Arial" panose="020B0604020202020204" pitchFamily="34" charset="0"/>
                <a:ea typeface="Calibri" panose="020F0502020204030204" pitchFamily="34" charset="0"/>
                <a:cs typeface="Arial" panose="020B0604020202020204" pitchFamily="34" charset="0"/>
              </a:rPr>
              <a:t>	</a:t>
            </a:r>
          </a:p>
          <a:p>
            <a:pPr marL="1371600" marR="0" indent="-1371600">
              <a:lnSpc>
                <a:spcPct val="115000"/>
              </a:lnSpc>
              <a:spcBef>
                <a:spcPts val="0"/>
              </a:spcBef>
              <a:spcAft>
                <a:spcPts val="0"/>
              </a:spcAft>
            </a:pPr>
            <a:r>
              <a:rPr lang="en-US" sz="1400" b="1" dirty="0">
                <a:solidFill>
                  <a:srgbClr val="0D4E95"/>
                </a:solidFill>
                <a:effectLst/>
                <a:latin typeface="Arial" panose="020B0604020202020204" pitchFamily="34" charset="0"/>
                <a:ea typeface="Calibri" panose="020F0502020204030204" pitchFamily="34" charset="0"/>
                <a:cs typeface="Arial" panose="020B0604020202020204" pitchFamily="34" charset="0"/>
              </a:rPr>
              <a:t>REAL ESTATE</a:t>
            </a:r>
            <a:r>
              <a:rPr lang="en-US" sz="1400" b="1" dirty="0">
                <a:effectLst/>
                <a:latin typeface="Arial" panose="020B0604020202020204" pitchFamily="34" charset="0"/>
                <a:ea typeface="Calibri" panose="020F0502020204030204" pitchFamily="34" charset="0"/>
                <a:cs typeface="Arial" panose="020B0604020202020204" pitchFamily="34" charset="0"/>
              </a:rPr>
              <a:t> </a:t>
            </a:r>
            <a:r>
              <a:rPr lang="en-US" sz="1400" dirty="0">
                <a:effectLst/>
                <a:latin typeface="Arial" panose="020B0604020202020204" pitchFamily="34" charset="0"/>
                <a:ea typeface="Calibri" panose="020F0502020204030204" pitchFamily="34" charset="0"/>
                <a:cs typeface="Arial" panose="020B0604020202020204" pitchFamily="34" charset="0"/>
              </a:rPr>
              <a:t>	</a:t>
            </a:r>
          </a:p>
          <a:p>
            <a:pPr marL="1371600" marR="0" indent="-1371600">
              <a:lnSpc>
                <a:spcPct val="115000"/>
              </a:lnSpc>
              <a:spcBef>
                <a:spcPts val="0"/>
              </a:spcBef>
              <a:spcAft>
                <a:spcPts val="0"/>
              </a:spcAft>
            </a:pPr>
            <a:r>
              <a:rPr lang="en-US" sz="1400" b="1" dirty="0">
                <a:solidFill>
                  <a:srgbClr val="0D4E95"/>
                </a:solidFill>
                <a:latin typeface="Arial" panose="020B0604020202020204" pitchFamily="34" charset="0"/>
                <a:ea typeface="Calibri" panose="020F0502020204030204" pitchFamily="34" charset="0"/>
                <a:cs typeface="Arial" panose="020B0604020202020204" pitchFamily="34" charset="0"/>
              </a:rPr>
              <a:t>TAXES: 	</a:t>
            </a:r>
            <a:r>
              <a:rPr lang="en-US" sz="1400" dirty="0">
                <a:effectLst/>
                <a:latin typeface="Arial" panose="020B0604020202020204" pitchFamily="34" charset="0"/>
                <a:ea typeface="Calibri" panose="020F0502020204030204" pitchFamily="34" charset="0"/>
                <a:cs typeface="Arial" panose="020B0604020202020204" pitchFamily="34" charset="0"/>
              </a:rPr>
              <a:t>The 2024 real estate taxes, special assessments due in 2025 shall be paid by the Seller</a:t>
            </a:r>
            <a:r>
              <a:rPr lang="en-US" sz="1400" dirty="0">
                <a:latin typeface="Arial" panose="020B0604020202020204" pitchFamily="34" charset="0"/>
                <a:ea typeface="Calibri" panose="020F0502020204030204" pitchFamily="34" charset="0"/>
                <a:cs typeface="Arial" panose="020B0604020202020204" pitchFamily="34" charset="0"/>
              </a:rPr>
              <a:t>. Buyer is responsible for 2025 and all future real estate taxes. </a:t>
            </a:r>
            <a:r>
              <a:rPr lang="en-US" sz="1400" spc="-5" dirty="0">
                <a:effectLst/>
                <a:latin typeface="Arial" panose="020B0604020202020204" pitchFamily="34" charset="0"/>
                <a:ea typeface="Calibri" panose="020F0502020204030204" pitchFamily="34" charset="0"/>
                <a:cs typeface="Arial" panose="020B0604020202020204" pitchFamily="34" charset="0"/>
              </a:rPr>
              <a:t>The property is part of Grundy County parcel 12</a:t>
            </a:r>
            <a:r>
              <a:rPr lang="en-US" sz="1400" b="1" spc="-5" dirty="0">
                <a:effectLst/>
                <a:latin typeface="Arial" panose="020B0604020202020204" pitchFamily="34" charset="0"/>
                <a:ea typeface="Calibri" panose="020F0502020204030204" pitchFamily="34" charset="0"/>
                <a:cs typeface="Arial" panose="020B0604020202020204" pitchFamily="34" charset="0"/>
              </a:rPr>
              <a:t>-</a:t>
            </a:r>
            <a:r>
              <a:rPr lang="en-US" sz="1400" spc="-5" dirty="0">
                <a:effectLst/>
                <a:latin typeface="Arial" panose="020B0604020202020204" pitchFamily="34" charset="0"/>
                <a:ea typeface="Calibri" panose="020F0502020204030204" pitchFamily="34" charset="0"/>
                <a:cs typeface="Arial" panose="020B0604020202020204" pitchFamily="34" charset="0"/>
              </a:rPr>
              <a:t>19-200-003.  The parcel will be split after the sale is completed.  The taxing bodies include </a:t>
            </a:r>
            <a:r>
              <a:rPr lang="en-US" sz="1400" dirty="0">
                <a:effectLst/>
                <a:latin typeface="Arial" panose="020B0604020202020204" pitchFamily="34" charset="0"/>
                <a:ea typeface="Calibri" panose="020F0502020204030204" pitchFamily="34" charset="0"/>
                <a:cs typeface="Arial" panose="020B0604020202020204" pitchFamily="34" charset="0"/>
              </a:rPr>
              <a:t>Gardner School District, Gardner Fire, Joliet Jr College, Garfield Twp, and Fossil Ridge Library.</a:t>
            </a:r>
            <a:endParaRPr lang="en-US" sz="1400" dirty="0">
              <a:latin typeface="Arial" panose="020B0604020202020204" pitchFamily="34" charset="0"/>
              <a:ea typeface="Calibri" panose="020F0502020204030204" pitchFamily="34" charset="0"/>
              <a:cs typeface="Arial" panose="020B0604020202020204" pitchFamily="34" charset="0"/>
            </a:endParaRPr>
          </a:p>
          <a:p>
            <a:pPr marL="1371600" marR="0" indent="-1371600">
              <a:lnSpc>
                <a:spcPct val="115000"/>
              </a:lnSpc>
              <a:spcBef>
                <a:spcPts val="0"/>
              </a:spcBef>
              <a:spcAft>
                <a:spcPts val="0"/>
              </a:spcAft>
            </a:pP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marL="1371600" marR="0" indent="-1371600">
              <a:lnSpc>
                <a:spcPct val="115000"/>
              </a:lnSpc>
              <a:spcBef>
                <a:spcPts val="0"/>
              </a:spcBef>
              <a:spcAft>
                <a:spcPts val="0"/>
              </a:spcAft>
            </a:pPr>
            <a:endParaRPr lang="en-US"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39415751-A932-B376-E671-DAA0249F5D60}"/>
              </a:ext>
            </a:extLst>
          </p:cNvPr>
          <p:cNvSpPr txBox="1"/>
          <p:nvPr/>
        </p:nvSpPr>
        <p:spPr>
          <a:xfrm>
            <a:off x="3632" y="9556637"/>
            <a:ext cx="3127904" cy="461665"/>
          </a:xfrm>
          <a:prstGeom prst="rect">
            <a:avLst/>
          </a:prstGeom>
          <a:noFill/>
        </p:spPr>
        <p:txBody>
          <a:bodyPr wrap="square" rtlCol="0" anchor="ctr">
            <a:spAutoFit/>
          </a:bodyPr>
          <a:lstStyle/>
          <a:p>
            <a:pPr algn="ctr"/>
            <a:r>
              <a:rPr lang="en-US" sz="1200" b="1">
                <a:solidFill>
                  <a:schemeClr val="bg1"/>
                </a:solidFill>
              </a:rPr>
              <a:t>Bloomington </a:t>
            </a:r>
            <a:r>
              <a:rPr lang="en-US" sz="1200" b="1">
                <a:solidFill>
                  <a:srgbClr val="BC9353"/>
                </a:solidFill>
              </a:rPr>
              <a:t>|</a:t>
            </a:r>
            <a:r>
              <a:rPr lang="en-US" sz="1200" b="1">
                <a:solidFill>
                  <a:schemeClr val="bg1"/>
                </a:solidFill>
              </a:rPr>
              <a:t> Decatur </a:t>
            </a:r>
            <a:r>
              <a:rPr lang="en-US" sz="1200" b="1">
                <a:solidFill>
                  <a:srgbClr val="BC9353"/>
                </a:solidFill>
              </a:rPr>
              <a:t>|</a:t>
            </a:r>
            <a:r>
              <a:rPr lang="en-US" sz="1200" b="1">
                <a:solidFill>
                  <a:schemeClr val="bg1"/>
                </a:solidFill>
              </a:rPr>
              <a:t> Kankakee  Mattoon </a:t>
            </a:r>
            <a:r>
              <a:rPr lang="en-US" sz="1200" b="1">
                <a:solidFill>
                  <a:srgbClr val="BC9353"/>
                </a:solidFill>
              </a:rPr>
              <a:t>|</a:t>
            </a:r>
            <a:r>
              <a:rPr lang="en-US" sz="1200" b="1">
                <a:solidFill>
                  <a:schemeClr val="bg1"/>
                </a:solidFill>
              </a:rPr>
              <a:t> Peoria </a:t>
            </a:r>
            <a:r>
              <a:rPr lang="en-US" sz="1200" b="1">
                <a:solidFill>
                  <a:srgbClr val="BC9353"/>
                </a:solidFill>
              </a:rPr>
              <a:t>|</a:t>
            </a:r>
            <a:r>
              <a:rPr lang="en-US" sz="1200" b="1">
                <a:solidFill>
                  <a:schemeClr val="bg1"/>
                </a:solidFill>
              </a:rPr>
              <a:t> Springfield</a:t>
            </a:r>
            <a:endParaRPr lang="en-US" sz="1600" b="1">
              <a:solidFill>
                <a:schemeClr val="bg1"/>
              </a:solidFill>
            </a:endParaRPr>
          </a:p>
        </p:txBody>
      </p:sp>
      <p:pic>
        <p:nvPicPr>
          <p:cNvPr id="11" name="Picture 10">
            <a:extLst>
              <a:ext uri="{FF2B5EF4-FFF2-40B4-BE49-F238E27FC236}">
                <a16:creationId xmlns:a16="http://schemas.microsoft.com/office/drawing/2014/main" id="{777EDFA6-7937-F108-04F2-169D34783BB3}"/>
              </a:ext>
            </a:extLst>
          </p:cNvPr>
          <p:cNvPicPr>
            <a:picLocks noChangeAspect="1"/>
          </p:cNvPicPr>
          <p:nvPr/>
        </p:nvPicPr>
        <p:blipFill>
          <a:blip r:embed="rId4"/>
          <a:stretch>
            <a:fillRect/>
          </a:stretch>
        </p:blipFill>
        <p:spPr>
          <a:xfrm>
            <a:off x="606122" y="8866323"/>
            <a:ext cx="6873240" cy="580644"/>
          </a:xfrm>
          <a:prstGeom prst="rect">
            <a:avLst/>
          </a:prstGeom>
        </p:spPr>
      </p:pic>
    </p:spTree>
    <p:extLst>
      <p:ext uri="{BB962C8B-B14F-4D97-AF65-F5344CB8AC3E}">
        <p14:creationId xmlns:p14="http://schemas.microsoft.com/office/powerpoint/2010/main" val="2909073626"/>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9E26A5A-0F33-7523-9114-D991C60C7BEF}"/>
              </a:ext>
            </a:extLst>
          </p:cNvPr>
          <p:cNvSpPr/>
          <p:nvPr/>
        </p:nvSpPr>
        <p:spPr>
          <a:xfrm>
            <a:off x="-44836" y="732619"/>
            <a:ext cx="7800358" cy="8863624"/>
          </a:xfrm>
          <a:prstGeom prst="rect">
            <a:avLst/>
          </a:prstGeom>
          <a:solidFill>
            <a:schemeClr val="bg1">
              <a:lumMod val="85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81B81A6B-D23E-50DF-BBB8-87C08D2975C2}"/>
              </a:ext>
            </a:extLst>
          </p:cNvPr>
          <p:cNvSpPr/>
          <p:nvPr/>
        </p:nvSpPr>
        <p:spPr>
          <a:xfrm>
            <a:off x="0" y="9515474"/>
            <a:ext cx="7772400" cy="548640"/>
          </a:xfrm>
          <a:prstGeom prst="rect">
            <a:avLst/>
          </a:prstGeom>
          <a:solidFill>
            <a:srgbClr val="0D4E95"/>
          </a:solidFill>
          <a:ln>
            <a:solidFill>
              <a:srgbClr val="0D4E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3AC94DC-A49B-51D4-CFBF-4EBB0A368BCB}"/>
              </a:ext>
            </a:extLst>
          </p:cNvPr>
          <p:cNvSpPr/>
          <p:nvPr/>
        </p:nvSpPr>
        <p:spPr>
          <a:xfrm>
            <a:off x="-12424" y="1100"/>
            <a:ext cx="7791036" cy="731520"/>
          </a:xfrm>
          <a:prstGeom prst="rect">
            <a:avLst/>
          </a:prstGeom>
          <a:solidFill>
            <a:srgbClr val="0D4E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bg1"/>
              </a:solidFill>
              <a:cs typeface="Dreaming Outloud Script Pro" panose="020F0502020204030204" pitchFamily="66" charset="0"/>
            </a:endParaRPr>
          </a:p>
        </p:txBody>
      </p:sp>
      <p:pic>
        <p:nvPicPr>
          <p:cNvPr id="15" name="Picture 14" descr="A black and white sign with white text&#10;&#10;Description automatically generated">
            <a:extLst>
              <a:ext uri="{FF2B5EF4-FFF2-40B4-BE49-F238E27FC236}">
                <a16:creationId xmlns:a16="http://schemas.microsoft.com/office/drawing/2014/main" id="{51827644-4BA4-7827-62FE-B326CCA0C2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1433" y="9517641"/>
            <a:ext cx="1533061" cy="539659"/>
          </a:xfrm>
          <a:prstGeom prst="rect">
            <a:avLst/>
          </a:prstGeom>
        </p:spPr>
      </p:pic>
      <p:cxnSp>
        <p:nvCxnSpPr>
          <p:cNvPr id="10" name="Straight Connector 9">
            <a:extLst>
              <a:ext uri="{FF2B5EF4-FFF2-40B4-BE49-F238E27FC236}">
                <a16:creationId xmlns:a16="http://schemas.microsoft.com/office/drawing/2014/main" id="{ECFB357C-B1B2-8E69-75BA-6CA3D9E8C6D6}"/>
              </a:ext>
            </a:extLst>
          </p:cNvPr>
          <p:cNvCxnSpPr>
            <a:cxnSpLocks/>
          </p:cNvCxnSpPr>
          <p:nvPr/>
        </p:nvCxnSpPr>
        <p:spPr>
          <a:xfrm>
            <a:off x="-15534" y="9497763"/>
            <a:ext cx="7800358" cy="0"/>
          </a:xfrm>
          <a:prstGeom prst="line">
            <a:avLst/>
          </a:prstGeom>
          <a:ln>
            <a:solidFill>
              <a:srgbClr val="BC9353"/>
            </a:solidFill>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EE41DE1C-E06E-796C-F72B-D3585F5EEF3A}"/>
              </a:ext>
            </a:extLst>
          </p:cNvPr>
          <p:cNvSpPr txBox="1"/>
          <p:nvPr/>
        </p:nvSpPr>
        <p:spPr>
          <a:xfrm>
            <a:off x="4351458" y="9596245"/>
            <a:ext cx="3127904" cy="338554"/>
          </a:xfrm>
          <a:prstGeom prst="rect">
            <a:avLst/>
          </a:prstGeom>
          <a:noFill/>
        </p:spPr>
        <p:txBody>
          <a:bodyPr wrap="square" rtlCol="0" anchor="ctr">
            <a:spAutoFit/>
          </a:bodyPr>
          <a:lstStyle/>
          <a:p>
            <a:pPr algn="ctr"/>
            <a:r>
              <a:rPr lang="en-US" sz="1600" b="1">
                <a:solidFill>
                  <a:schemeClr val="bg1"/>
                </a:solidFill>
              </a:rPr>
              <a:t>www.firstmidag.com</a:t>
            </a:r>
            <a:endParaRPr lang="en-US" sz="2000" b="1">
              <a:solidFill>
                <a:schemeClr val="bg1"/>
              </a:solidFill>
            </a:endParaRPr>
          </a:p>
        </p:txBody>
      </p:sp>
      <p:cxnSp>
        <p:nvCxnSpPr>
          <p:cNvPr id="8" name="Straight Connector 7">
            <a:extLst>
              <a:ext uri="{FF2B5EF4-FFF2-40B4-BE49-F238E27FC236}">
                <a16:creationId xmlns:a16="http://schemas.microsoft.com/office/drawing/2014/main" id="{31706D55-4CA4-7F95-2049-170B0D3452EC}"/>
              </a:ext>
            </a:extLst>
          </p:cNvPr>
          <p:cNvCxnSpPr>
            <a:cxnSpLocks/>
          </p:cNvCxnSpPr>
          <p:nvPr/>
        </p:nvCxnSpPr>
        <p:spPr>
          <a:xfrm>
            <a:off x="-15534" y="732620"/>
            <a:ext cx="7800358" cy="0"/>
          </a:xfrm>
          <a:prstGeom prst="line">
            <a:avLst/>
          </a:prstGeom>
          <a:ln>
            <a:solidFill>
              <a:srgbClr val="BC9353"/>
            </a:solidFill>
          </a:ln>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EAA0E3BA-F23E-6E78-212B-1EFCFEF5AB2C}"/>
              </a:ext>
            </a:extLst>
          </p:cNvPr>
          <p:cNvSpPr>
            <a:spLocks noGrp="1"/>
          </p:cNvSpPr>
          <p:nvPr>
            <p:ph type="sldNum" sz="quarter" idx="12"/>
          </p:nvPr>
        </p:nvSpPr>
        <p:spPr>
          <a:xfrm>
            <a:off x="5915410" y="9497763"/>
            <a:ext cx="1748790" cy="535517"/>
          </a:xfrm>
        </p:spPr>
        <p:txBody>
          <a:bodyPr/>
          <a:lstStyle/>
          <a:p>
            <a:fld id="{49967F9E-925A-4252-B56C-3E6B4C0F13B9}" type="slidenum">
              <a:rPr lang="en-US" sz="1600" b="1" smtClean="0">
                <a:solidFill>
                  <a:srgbClr val="BC9353"/>
                </a:solidFill>
              </a:rPr>
              <a:t>4</a:t>
            </a:fld>
            <a:endParaRPr lang="en-US" sz="1600" b="1">
              <a:solidFill>
                <a:srgbClr val="BC9353"/>
              </a:solidFill>
            </a:endParaRPr>
          </a:p>
        </p:txBody>
      </p:sp>
      <p:sp>
        <p:nvSpPr>
          <p:cNvPr id="6" name="TextBox 5">
            <a:extLst>
              <a:ext uri="{FF2B5EF4-FFF2-40B4-BE49-F238E27FC236}">
                <a16:creationId xmlns:a16="http://schemas.microsoft.com/office/drawing/2014/main" id="{2D3BD102-D3E9-756D-1266-01E399847210}"/>
              </a:ext>
            </a:extLst>
          </p:cNvPr>
          <p:cNvSpPr txBox="1"/>
          <p:nvPr/>
        </p:nvSpPr>
        <p:spPr>
          <a:xfrm>
            <a:off x="-33963" y="-2472"/>
            <a:ext cx="7778612" cy="369332"/>
          </a:xfrm>
          <a:prstGeom prst="rect">
            <a:avLst/>
          </a:prstGeom>
          <a:noFill/>
        </p:spPr>
        <p:txBody>
          <a:bodyPr wrap="square" rtlCol="0">
            <a:spAutoFit/>
          </a:bodyPr>
          <a:lstStyle/>
          <a:p>
            <a:pPr algn="ctr"/>
            <a:r>
              <a:rPr lang="en-US" b="1" dirty="0">
                <a:solidFill>
                  <a:schemeClr val="bg1"/>
                </a:solidFill>
              </a:rPr>
              <a:t>The </a:t>
            </a:r>
            <a:r>
              <a:rPr lang="en-US" b="1" dirty="0" err="1">
                <a:solidFill>
                  <a:schemeClr val="bg1"/>
                </a:solidFill>
              </a:rPr>
              <a:t>Goodfarm</a:t>
            </a:r>
            <a:r>
              <a:rPr lang="en-US" b="1" dirty="0">
                <a:solidFill>
                  <a:schemeClr val="bg1"/>
                </a:solidFill>
              </a:rPr>
              <a:t> Road Pond </a:t>
            </a:r>
            <a:r>
              <a:rPr lang="en-US" b="1" dirty="0">
                <a:solidFill>
                  <a:srgbClr val="BC9353"/>
                </a:solidFill>
              </a:rPr>
              <a:t>|</a:t>
            </a:r>
            <a:r>
              <a:rPr lang="en-US" b="1" dirty="0">
                <a:solidFill>
                  <a:schemeClr val="bg1"/>
                </a:solidFill>
              </a:rPr>
              <a:t> Grundy County</a:t>
            </a:r>
            <a:r>
              <a:rPr lang="en-US" b="1" dirty="0">
                <a:solidFill>
                  <a:srgbClr val="BC9353"/>
                </a:solidFill>
              </a:rPr>
              <a:t> |</a:t>
            </a:r>
            <a:r>
              <a:rPr lang="en-US" b="1" dirty="0">
                <a:solidFill>
                  <a:schemeClr val="bg1"/>
                </a:solidFill>
              </a:rPr>
              <a:t> Land for Sale</a:t>
            </a:r>
          </a:p>
        </p:txBody>
      </p:sp>
      <p:sp>
        <p:nvSpPr>
          <p:cNvPr id="9" name="TextBox 8">
            <a:extLst>
              <a:ext uri="{FF2B5EF4-FFF2-40B4-BE49-F238E27FC236}">
                <a16:creationId xmlns:a16="http://schemas.microsoft.com/office/drawing/2014/main" id="{8A125ADB-04AD-4813-17DE-956DC7D8E0DC}"/>
              </a:ext>
            </a:extLst>
          </p:cNvPr>
          <p:cNvSpPr txBox="1"/>
          <p:nvPr/>
        </p:nvSpPr>
        <p:spPr>
          <a:xfrm>
            <a:off x="6212" y="322903"/>
            <a:ext cx="7778612" cy="369332"/>
          </a:xfrm>
          <a:prstGeom prst="rect">
            <a:avLst/>
          </a:prstGeom>
          <a:noFill/>
        </p:spPr>
        <p:txBody>
          <a:bodyPr wrap="square" rtlCol="0">
            <a:spAutoFit/>
          </a:bodyPr>
          <a:lstStyle/>
          <a:p>
            <a:pPr algn="ctr"/>
            <a:r>
              <a:rPr lang="en-US" b="1">
                <a:solidFill>
                  <a:schemeClr val="bg1"/>
                </a:solidFill>
              </a:rPr>
              <a:t>Area Maps</a:t>
            </a:r>
          </a:p>
        </p:txBody>
      </p:sp>
      <p:sp>
        <p:nvSpPr>
          <p:cNvPr id="11" name="TextBox 10">
            <a:extLst>
              <a:ext uri="{FF2B5EF4-FFF2-40B4-BE49-F238E27FC236}">
                <a16:creationId xmlns:a16="http://schemas.microsoft.com/office/drawing/2014/main" id="{76AFD61F-FBED-2F52-9AC4-82FBB29943A8}"/>
              </a:ext>
            </a:extLst>
          </p:cNvPr>
          <p:cNvSpPr txBox="1"/>
          <p:nvPr/>
        </p:nvSpPr>
        <p:spPr>
          <a:xfrm>
            <a:off x="3632" y="9556637"/>
            <a:ext cx="3127904" cy="461665"/>
          </a:xfrm>
          <a:prstGeom prst="rect">
            <a:avLst/>
          </a:prstGeom>
          <a:noFill/>
        </p:spPr>
        <p:txBody>
          <a:bodyPr wrap="square" rtlCol="0" anchor="ctr">
            <a:spAutoFit/>
          </a:bodyPr>
          <a:lstStyle/>
          <a:p>
            <a:pPr algn="ctr"/>
            <a:r>
              <a:rPr lang="en-US" sz="1200" b="1">
                <a:solidFill>
                  <a:schemeClr val="bg1"/>
                </a:solidFill>
              </a:rPr>
              <a:t>Bloomington </a:t>
            </a:r>
            <a:r>
              <a:rPr lang="en-US" sz="1200" b="1">
                <a:solidFill>
                  <a:srgbClr val="BC9353"/>
                </a:solidFill>
              </a:rPr>
              <a:t>|</a:t>
            </a:r>
            <a:r>
              <a:rPr lang="en-US" sz="1200" b="1">
                <a:solidFill>
                  <a:schemeClr val="bg1"/>
                </a:solidFill>
              </a:rPr>
              <a:t> Decatur </a:t>
            </a:r>
            <a:r>
              <a:rPr lang="en-US" sz="1200" b="1">
                <a:solidFill>
                  <a:srgbClr val="BC9353"/>
                </a:solidFill>
              </a:rPr>
              <a:t>|</a:t>
            </a:r>
            <a:r>
              <a:rPr lang="en-US" sz="1200" b="1">
                <a:solidFill>
                  <a:schemeClr val="bg1"/>
                </a:solidFill>
              </a:rPr>
              <a:t> Kankakee  Mattoon </a:t>
            </a:r>
            <a:r>
              <a:rPr lang="en-US" sz="1200" b="1">
                <a:solidFill>
                  <a:srgbClr val="BC9353"/>
                </a:solidFill>
              </a:rPr>
              <a:t>|</a:t>
            </a:r>
            <a:r>
              <a:rPr lang="en-US" sz="1200" b="1">
                <a:solidFill>
                  <a:schemeClr val="bg1"/>
                </a:solidFill>
              </a:rPr>
              <a:t> Peoria </a:t>
            </a:r>
            <a:r>
              <a:rPr lang="en-US" sz="1200" b="1">
                <a:solidFill>
                  <a:srgbClr val="BC9353"/>
                </a:solidFill>
              </a:rPr>
              <a:t>|</a:t>
            </a:r>
            <a:r>
              <a:rPr lang="en-US" sz="1200" b="1">
                <a:solidFill>
                  <a:schemeClr val="bg1"/>
                </a:solidFill>
              </a:rPr>
              <a:t> Springfield</a:t>
            </a:r>
            <a:endParaRPr lang="en-US" sz="1600" b="1">
              <a:solidFill>
                <a:schemeClr val="bg1"/>
              </a:solidFill>
            </a:endParaRPr>
          </a:p>
        </p:txBody>
      </p:sp>
      <p:grpSp>
        <p:nvGrpSpPr>
          <p:cNvPr id="5" name="Group 4">
            <a:extLst>
              <a:ext uri="{FF2B5EF4-FFF2-40B4-BE49-F238E27FC236}">
                <a16:creationId xmlns:a16="http://schemas.microsoft.com/office/drawing/2014/main" id="{28685B2A-77ED-5746-7799-7546BA013B41}"/>
              </a:ext>
            </a:extLst>
          </p:cNvPr>
          <p:cNvGrpSpPr/>
          <p:nvPr/>
        </p:nvGrpSpPr>
        <p:grpSpPr>
          <a:xfrm>
            <a:off x="-986590" y="1636296"/>
            <a:ext cx="21297666" cy="6600128"/>
            <a:chOff x="-1240902" y="-57467"/>
            <a:chExt cx="22406222" cy="8070794"/>
          </a:xfrm>
        </p:grpSpPr>
        <p:pic>
          <p:nvPicPr>
            <p:cNvPr id="13" name="Picture 12">
              <a:extLst>
                <a:ext uri="{FF2B5EF4-FFF2-40B4-BE49-F238E27FC236}">
                  <a16:creationId xmlns:a16="http://schemas.microsoft.com/office/drawing/2014/main" id="{368D9ADA-44BB-928A-DD3D-AA9E08E22362}"/>
                </a:ext>
              </a:extLst>
            </p:cNvPr>
            <p:cNvPicPr>
              <a:picLocks noChangeAspect="1"/>
            </p:cNvPicPr>
            <p:nvPr/>
          </p:nvPicPr>
          <p:blipFill>
            <a:blip r:embed="rId4"/>
            <a:srcRect l="6235" r="33939"/>
            <a:stretch/>
          </p:blipFill>
          <p:spPr>
            <a:xfrm>
              <a:off x="-18157" y="-57467"/>
              <a:ext cx="7790557" cy="6949440"/>
            </a:xfrm>
            <a:prstGeom prst="rect">
              <a:avLst/>
            </a:prstGeom>
          </p:spPr>
        </p:pic>
        <p:sp>
          <p:nvSpPr>
            <p:cNvPr id="14" name="TextBox 13">
              <a:extLst>
                <a:ext uri="{FF2B5EF4-FFF2-40B4-BE49-F238E27FC236}">
                  <a16:creationId xmlns:a16="http://schemas.microsoft.com/office/drawing/2014/main" id="{9795215F-A90A-CD91-F66C-5CDC28C89B50}"/>
                </a:ext>
              </a:extLst>
            </p:cNvPr>
            <p:cNvSpPr txBox="1"/>
            <p:nvPr/>
          </p:nvSpPr>
          <p:spPr>
            <a:xfrm rot="5400000">
              <a:off x="-1889449" y="1322110"/>
              <a:ext cx="1574094" cy="276999"/>
            </a:xfrm>
            <a:prstGeom prst="rect">
              <a:avLst/>
            </a:prstGeom>
            <a:solidFill>
              <a:srgbClr val="0D4E95"/>
            </a:solidFill>
          </p:spPr>
          <p:txBody>
            <a:bodyPr wrap="square" rtlCol="0">
              <a:spAutoFit/>
            </a:bodyPr>
            <a:lstStyle/>
            <a:p>
              <a:pPr algn="ctr">
                <a:defRPr/>
              </a:pPr>
              <a:r>
                <a:rPr lang="en-US" sz="1200" b="1" kern="0" dirty="0">
                  <a:solidFill>
                    <a:prstClr val="white"/>
                  </a:solidFill>
                  <a:latin typeface="Calibri" panose="020F0502020204030204"/>
                </a:rPr>
                <a:t>Deland Monticello Rd</a:t>
              </a:r>
            </a:p>
          </p:txBody>
        </p:sp>
        <p:sp>
          <p:nvSpPr>
            <p:cNvPr id="17" name="Arrow: Right 16">
              <a:extLst>
                <a:ext uri="{FF2B5EF4-FFF2-40B4-BE49-F238E27FC236}">
                  <a16:creationId xmlns:a16="http://schemas.microsoft.com/office/drawing/2014/main" id="{1FC38147-293B-3B4B-C00C-C4C39B84CAF3}"/>
                </a:ext>
              </a:extLst>
            </p:cNvPr>
            <p:cNvSpPr/>
            <p:nvPr/>
          </p:nvSpPr>
          <p:spPr>
            <a:xfrm>
              <a:off x="2456484" y="2142894"/>
              <a:ext cx="1411420" cy="744310"/>
            </a:xfrm>
            <a:prstGeom prst="rightArrow">
              <a:avLst/>
            </a:prstGeom>
            <a:solidFill>
              <a:srgbClr val="BC9353"/>
            </a:solidFill>
            <a:ln w="190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defRPr/>
              </a:pPr>
              <a:r>
                <a:rPr lang="en-US" sz="1400" b="1" kern="0" dirty="0">
                  <a:solidFill>
                    <a:srgbClr val="000000"/>
                  </a:solidFill>
                  <a:latin typeface="Calibri" panose="020F0502020204030204"/>
                  <a:ea typeface="Calibri" panose="020F0502020204030204" pitchFamily="34" charset="0"/>
                  <a:cs typeface="Times New Roman" panose="02020603050405020304" pitchFamily="18" charset="0"/>
                </a:rPr>
                <a:t>FOR SALE</a:t>
              </a:r>
              <a:endParaRPr lang="en-US" kern="0" dirty="0">
                <a:solidFill>
                  <a:sysClr val="window" lastClr="FFFFFF"/>
                </a:solidFill>
                <a:latin typeface="Calibri" panose="020F0502020204030204"/>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FBB16E21-1E33-6A2F-1DE5-0E56B60AC014}"/>
                </a:ext>
              </a:extLst>
            </p:cNvPr>
            <p:cNvSpPr txBox="1"/>
            <p:nvPr/>
          </p:nvSpPr>
          <p:spPr>
            <a:xfrm rot="5400000">
              <a:off x="15834905" y="4210230"/>
              <a:ext cx="1076940" cy="276999"/>
            </a:xfrm>
            <a:prstGeom prst="rect">
              <a:avLst/>
            </a:prstGeom>
            <a:solidFill>
              <a:srgbClr val="0D4E95"/>
            </a:solidFill>
          </p:spPr>
          <p:txBody>
            <a:bodyPr wrap="square" rtlCol="0">
              <a:spAutoFit/>
            </a:bodyPr>
            <a:lstStyle/>
            <a:p>
              <a:pPr algn="ctr">
                <a:defRPr/>
              </a:pPr>
              <a:r>
                <a:rPr lang="en-US" sz="1200" b="1" kern="0" dirty="0">
                  <a:solidFill>
                    <a:prstClr val="white"/>
                  </a:solidFill>
                  <a:latin typeface="Calibri" panose="020F0502020204030204"/>
                </a:rPr>
                <a:t>S Market St</a:t>
              </a:r>
            </a:p>
          </p:txBody>
        </p:sp>
        <p:sp>
          <p:nvSpPr>
            <p:cNvPr id="19" name="TextBox 18">
              <a:extLst>
                <a:ext uri="{FF2B5EF4-FFF2-40B4-BE49-F238E27FC236}">
                  <a16:creationId xmlns:a16="http://schemas.microsoft.com/office/drawing/2014/main" id="{76FE9C26-C6BA-3E1B-F319-B89CF1082A65}"/>
                </a:ext>
              </a:extLst>
            </p:cNvPr>
            <p:cNvSpPr txBox="1"/>
            <p:nvPr/>
          </p:nvSpPr>
          <p:spPr>
            <a:xfrm>
              <a:off x="5550411" y="304230"/>
              <a:ext cx="1073020" cy="369332"/>
            </a:xfrm>
            <a:prstGeom prst="rect">
              <a:avLst/>
            </a:prstGeom>
            <a:solidFill>
              <a:srgbClr val="0D4E95"/>
            </a:solidFill>
          </p:spPr>
          <p:txBody>
            <a:bodyPr wrap="square" rtlCol="0">
              <a:spAutoFit/>
            </a:bodyPr>
            <a:lstStyle/>
            <a:p>
              <a:pPr algn="ctr">
                <a:defRPr/>
              </a:pPr>
              <a:r>
                <a:rPr lang="en-US" b="1" kern="0" dirty="0">
                  <a:solidFill>
                    <a:prstClr val="white"/>
                  </a:solidFill>
                  <a:latin typeface="Calibri" panose="020F0502020204030204"/>
                </a:rPr>
                <a:t>Gardner</a:t>
              </a:r>
            </a:p>
          </p:txBody>
        </p:sp>
        <p:sp>
          <p:nvSpPr>
            <p:cNvPr id="20" name="TextBox 19">
              <a:extLst>
                <a:ext uri="{FF2B5EF4-FFF2-40B4-BE49-F238E27FC236}">
                  <a16:creationId xmlns:a16="http://schemas.microsoft.com/office/drawing/2014/main" id="{FE86028C-1D04-BBA9-CA25-5FD170782223}"/>
                </a:ext>
              </a:extLst>
            </p:cNvPr>
            <p:cNvSpPr txBox="1"/>
            <p:nvPr/>
          </p:nvSpPr>
          <p:spPr>
            <a:xfrm>
              <a:off x="15410376" y="6367222"/>
              <a:ext cx="1053507" cy="276999"/>
            </a:xfrm>
            <a:prstGeom prst="rect">
              <a:avLst/>
            </a:prstGeom>
            <a:solidFill>
              <a:srgbClr val="0D4E95"/>
            </a:solidFill>
          </p:spPr>
          <p:txBody>
            <a:bodyPr wrap="square" rtlCol="0">
              <a:spAutoFit/>
            </a:bodyPr>
            <a:lstStyle/>
            <a:p>
              <a:pPr algn="ctr">
                <a:defRPr/>
              </a:pPr>
              <a:r>
                <a:rPr lang="en-US" sz="1200" b="1" kern="0" dirty="0">
                  <a:solidFill>
                    <a:prstClr val="white"/>
                  </a:solidFill>
                  <a:latin typeface="Calibri" panose="020F0502020204030204"/>
                </a:rPr>
                <a:t>E 1100 N Rd</a:t>
              </a:r>
            </a:p>
          </p:txBody>
        </p:sp>
        <p:sp>
          <p:nvSpPr>
            <p:cNvPr id="21" name="TextBox 20">
              <a:extLst>
                <a:ext uri="{FF2B5EF4-FFF2-40B4-BE49-F238E27FC236}">
                  <a16:creationId xmlns:a16="http://schemas.microsoft.com/office/drawing/2014/main" id="{CD1F1414-63A4-C90D-596F-8AC3BAB6945A}"/>
                </a:ext>
              </a:extLst>
            </p:cNvPr>
            <p:cNvSpPr txBox="1"/>
            <p:nvPr/>
          </p:nvSpPr>
          <p:spPr>
            <a:xfrm>
              <a:off x="15647778" y="7643995"/>
              <a:ext cx="1240776" cy="369332"/>
            </a:xfrm>
            <a:prstGeom prst="rect">
              <a:avLst/>
            </a:prstGeom>
            <a:solidFill>
              <a:srgbClr val="0D4E95"/>
            </a:solidFill>
          </p:spPr>
          <p:txBody>
            <a:bodyPr wrap="square" rtlCol="0">
              <a:spAutoFit/>
            </a:bodyPr>
            <a:lstStyle/>
            <a:p>
              <a:pPr algn="ctr">
                <a:defRPr/>
              </a:pPr>
              <a:r>
                <a:rPr lang="en-US" b="1" kern="0" dirty="0" err="1">
                  <a:solidFill>
                    <a:prstClr val="white"/>
                  </a:solidFill>
                  <a:latin typeface="Calibri" panose="020F0502020204030204"/>
                </a:rPr>
                <a:t>Bement</a:t>
              </a:r>
              <a:endParaRPr lang="en-US" b="1" kern="0" dirty="0">
                <a:solidFill>
                  <a:prstClr val="white"/>
                </a:solidFill>
                <a:latin typeface="Calibri" panose="020F0502020204030204"/>
              </a:endParaRPr>
            </a:p>
          </p:txBody>
        </p:sp>
        <p:sp>
          <p:nvSpPr>
            <p:cNvPr id="22" name="Arrow: Right 21">
              <a:extLst>
                <a:ext uri="{FF2B5EF4-FFF2-40B4-BE49-F238E27FC236}">
                  <a16:creationId xmlns:a16="http://schemas.microsoft.com/office/drawing/2014/main" id="{BB433CC6-D8CC-1B0B-6EDF-287DDF8917C2}"/>
                </a:ext>
              </a:extLst>
            </p:cNvPr>
            <p:cNvSpPr/>
            <p:nvPr/>
          </p:nvSpPr>
          <p:spPr>
            <a:xfrm rot="10033301" flipV="1">
              <a:off x="16062027" y="5441746"/>
              <a:ext cx="899697" cy="505078"/>
            </a:xfrm>
            <a:prstGeom prst="rightArrow">
              <a:avLst/>
            </a:prstGeom>
            <a:solidFill>
              <a:srgbClr val="BC9353"/>
            </a:solidFill>
            <a:ln w="190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defRPr/>
              </a:pPr>
              <a:r>
                <a:rPr lang="en-US" sz="1200" b="1" kern="0" dirty="0">
                  <a:solidFill>
                    <a:srgbClr val="000000"/>
                  </a:solidFill>
                  <a:latin typeface="Calibri" panose="020F0502020204030204"/>
                  <a:ea typeface="Calibri" panose="020F0502020204030204" pitchFamily="34" charset="0"/>
                  <a:cs typeface="Times New Roman" panose="02020603050405020304" pitchFamily="18" charset="0"/>
                </a:rPr>
                <a:t>Tract 1</a:t>
              </a:r>
              <a:endParaRPr lang="en-US" sz="1600" kern="0" dirty="0">
                <a:solidFill>
                  <a:sysClr val="window" lastClr="FFFFFF"/>
                </a:solidFill>
                <a:latin typeface="Calibri" panose="020F0502020204030204"/>
                <a:ea typeface="Calibri" panose="020F0502020204030204" pitchFamily="34" charset="0"/>
                <a:cs typeface="Times New Roman" panose="02020603050405020304" pitchFamily="18" charset="0"/>
              </a:endParaRPr>
            </a:p>
          </p:txBody>
        </p:sp>
        <p:pic>
          <p:nvPicPr>
            <p:cNvPr id="23" name="Picture 22" descr="A blue and red sign with a number 72&#10;&#10;Description automatically generated">
              <a:extLst>
                <a:ext uri="{FF2B5EF4-FFF2-40B4-BE49-F238E27FC236}">
                  <a16:creationId xmlns:a16="http://schemas.microsoft.com/office/drawing/2014/main" id="{EF28E5B3-7FD6-583F-14FB-AFEA8F21A5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24498" y="2515049"/>
              <a:ext cx="455415" cy="482204"/>
            </a:xfrm>
            <a:prstGeom prst="rect">
              <a:avLst/>
            </a:prstGeom>
          </p:spPr>
        </p:pic>
        <p:sp>
          <p:nvSpPr>
            <p:cNvPr id="24" name="TextBox 23">
              <a:extLst>
                <a:ext uri="{FF2B5EF4-FFF2-40B4-BE49-F238E27FC236}">
                  <a16:creationId xmlns:a16="http://schemas.microsoft.com/office/drawing/2014/main" id="{81EE9FCA-FB51-28C9-C2A2-FBC90D47B523}"/>
                </a:ext>
              </a:extLst>
            </p:cNvPr>
            <p:cNvSpPr txBox="1"/>
            <p:nvPr/>
          </p:nvSpPr>
          <p:spPr>
            <a:xfrm>
              <a:off x="4903311" y="2376549"/>
              <a:ext cx="1754497" cy="276999"/>
            </a:xfrm>
            <a:prstGeom prst="rect">
              <a:avLst/>
            </a:prstGeom>
            <a:solidFill>
              <a:srgbClr val="0D4E95"/>
            </a:solidFill>
          </p:spPr>
          <p:txBody>
            <a:bodyPr wrap="square" rtlCol="0">
              <a:spAutoFit/>
            </a:bodyPr>
            <a:lstStyle/>
            <a:p>
              <a:pPr algn="ctr">
                <a:defRPr/>
              </a:pPr>
              <a:r>
                <a:rPr lang="en-US" sz="1200" b="1" kern="0" dirty="0" err="1">
                  <a:solidFill>
                    <a:prstClr val="white"/>
                  </a:solidFill>
                  <a:latin typeface="Calibri" panose="020F0502020204030204"/>
                </a:rPr>
                <a:t>Goodfarm</a:t>
              </a:r>
              <a:r>
                <a:rPr lang="en-US" sz="1200" b="1" kern="0" dirty="0">
                  <a:solidFill>
                    <a:prstClr val="white"/>
                  </a:solidFill>
                  <a:latin typeface="Calibri" panose="020F0502020204030204"/>
                </a:rPr>
                <a:t> Road</a:t>
              </a:r>
            </a:p>
          </p:txBody>
        </p:sp>
        <p:sp>
          <p:nvSpPr>
            <p:cNvPr id="26" name="TextBox 25">
              <a:extLst>
                <a:ext uri="{FF2B5EF4-FFF2-40B4-BE49-F238E27FC236}">
                  <a16:creationId xmlns:a16="http://schemas.microsoft.com/office/drawing/2014/main" id="{CAF51450-85BE-4565-32C7-55014A203431}"/>
                </a:ext>
              </a:extLst>
            </p:cNvPr>
            <p:cNvSpPr txBox="1"/>
            <p:nvPr/>
          </p:nvSpPr>
          <p:spPr>
            <a:xfrm rot="5400000">
              <a:off x="16601317" y="7250682"/>
              <a:ext cx="977198" cy="276999"/>
            </a:xfrm>
            <a:prstGeom prst="rect">
              <a:avLst/>
            </a:prstGeom>
            <a:solidFill>
              <a:srgbClr val="0D4E95"/>
            </a:solidFill>
          </p:spPr>
          <p:txBody>
            <a:bodyPr wrap="square" rtlCol="0">
              <a:spAutoFit/>
            </a:bodyPr>
            <a:lstStyle/>
            <a:p>
              <a:pPr algn="ctr">
                <a:defRPr/>
              </a:pPr>
              <a:r>
                <a:rPr lang="en-US" sz="1200" b="1" kern="0" dirty="0">
                  <a:solidFill>
                    <a:prstClr val="white"/>
                  </a:solidFill>
                  <a:latin typeface="Calibri" panose="020F0502020204030204"/>
                </a:rPr>
                <a:t>N 1000 E Rd</a:t>
              </a:r>
            </a:p>
          </p:txBody>
        </p:sp>
        <p:sp>
          <p:nvSpPr>
            <p:cNvPr id="27" name="TextBox 26">
              <a:extLst>
                <a:ext uri="{FF2B5EF4-FFF2-40B4-BE49-F238E27FC236}">
                  <a16:creationId xmlns:a16="http://schemas.microsoft.com/office/drawing/2014/main" id="{BAFB35DF-7113-0ECF-A54A-CE598DA726EB}"/>
                </a:ext>
              </a:extLst>
            </p:cNvPr>
            <p:cNvSpPr txBox="1"/>
            <p:nvPr/>
          </p:nvSpPr>
          <p:spPr>
            <a:xfrm>
              <a:off x="19924544" y="6715916"/>
              <a:ext cx="1240776" cy="369332"/>
            </a:xfrm>
            <a:prstGeom prst="rect">
              <a:avLst/>
            </a:prstGeom>
            <a:solidFill>
              <a:srgbClr val="0D4E95"/>
            </a:solidFill>
          </p:spPr>
          <p:txBody>
            <a:bodyPr wrap="square" rtlCol="0">
              <a:spAutoFit/>
            </a:bodyPr>
            <a:lstStyle/>
            <a:p>
              <a:pPr algn="ctr">
                <a:defRPr/>
              </a:pPr>
              <a:r>
                <a:rPr lang="en-US" b="1" kern="0" dirty="0" err="1">
                  <a:solidFill>
                    <a:prstClr val="white"/>
                  </a:solidFill>
                  <a:latin typeface="Calibri" panose="020F0502020204030204"/>
                </a:rPr>
                <a:t>Ivesdale</a:t>
              </a:r>
              <a:endParaRPr lang="en-US" b="1" kern="0" dirty="0">
                <a:solidFill>
                  <a:prstClr val="white"/>
                </a:solidFill>
                <a:latin typeface="Calibri" panose="020F0502020204030204"/>
              </a:endParaRPr>
            </a:p>
          </p:txBody>
        </p:sp>
        <p:sp>
          <p:nvSpPr>
            <p:cNvPr id="28" name="Arrow: Right 27">
              <a:extLst>
                <a:ext uri="{FF2B5EF4-FFF2-40B4-BE49-F238E27FC236}">
                  <a16:creationId xmlns:a16="http://schemas.microsoft.com/office/drawing/2014/main" id="{085BA85E-62F0-2B53-7C74-F734A0CA9C4D}"/>
                </a:ext>
              </a:extLst>
            </p:cNvPr>
            <p:cNvSpPr/>
            <p:nvPr/>
          </p:nvSpPr>
          <p:spPr>
            <a:xfrm rot="10033301" flipV="1">
              <a:off x="16876179" y="5935423"/>
              <a:ext cx="899697" cy="505078"/>
            </a:xfrm>
            <a:prstGeom prst="rightArrow">
              <a:avLst/>
            </a:prstGeom>
            <a:solidFill>
              <a:srgbClr val="BC9353"/>
            </a:solidFill>
            <a:ln w="190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defRPr/>
              </a:pPr>
              <a:r>
                <a:rPr lang="en-US" sz="1200" b="1" kern="0" dirty="0">
                  <a:solidFill>
                    <a:srgbClr val="000000"/>
                  </a:solidFill>
                  <a:latin typeface="Calibri" panose="020F0502020204030204"/>
                  <a:ea typeface="Calibri" panose="020F0502020204030204" pitchFamily="34" charset="0"/>
                  <a:cs typeface="Times New Roman" panose="02020603050405020304" pitchFamily="18" charset="0"/>
                </a:rPr>
                <a:t>Tract 2</a:t>
              </a:r>
              <a:endParaRPr lang="en-US" sz="1600" kern="0" dirty="0">
                <a:solidFill>
                  <a:sysClr val="window" lastClr="FFFFFF"/>
                </a:solidFill>
                <a:latin typeface="Calibri" panose="020F0502020204030204"/>
                <a:ea typeface="Calibri" panose="020F0502020204030204" pitchFamily="34" charset="0"/>
                <a:cs typeface="Times New Roman" panose="02020603050405020304" pitchFamily="18" charset="0"/>
              </a:endParaRPr>
            </a:p>
          </p:txBody>
        </p:sp>
        <p:sp>
          <p:nvSpPr>
            <p:cNvPr id="29" name="Arrow: Right 28">
              <a:extLst>
                <a:ext uri="{FF2B5EF4-FFF2-40B4-BE49-F238E27FC236}">
                  <a16:creationId xmlns:a16="http://schemas.microsoft.com/office/drawing/2014/main" id="{7D0A3471-9B95-773E-5236-DFF0AB5ED8E8}"/>
                </a:ext>
              </a:extLst>
            </p:cNvPr>
            <p:cNvSpPr/>
            <p:nvPr/>
          </p:nvSpPr>
          <p:spPr>
            <a:xfrm rot="10800000" flipV="1">
              <a:off x="17073289" y="6439713"/>
              <a:ext cx="899697" cy="505078"/>
            </a:xfrm>
            <a:prstGeom prst="rightArrow">
              <a:avLst/>
            </a:prstGeom>
            <a:solidFill>
              <a:srgbClr val="BC9353"/>
            </a:solidFill>
            <a:ln w="190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defRPr/>
              </a:pPr>
              <a:r>
                <a:rPr lang="en-US" sz="1200" b="1" kern="0" dirty="0">
                  <a:solidFill>
                    <a:srgbClr val="000000"/>
                  </a:solidFill>
                  <a:latin typeface="Calibri" panose="020F0502020204030204"/>
                  <a:ea typeface="Calibri" panose="020F0502020204030204" pitchFamily="34" charset="0"/>
                  <a:cs typeface="Times New Roman" panose="02020603050405020304" pitchFamily="18" charset="0"/>
                </a:rPr>
                <a:t>Tract 3</a:t>
              </a:r>
              <a:endParaRPr lang="en-US" sz="1600" kern="0" dirty="0">
                <a:solidFill>
                  <a:sysClr val="window" lastClr="FFFFFF"/>
                </a:solidFill>
                <a:latin typeface="Calibri" panose="020F0502020204030204"/>
                <a:ea typeface="Calibri" panose="020F0502020204030204" pitchFamily="34" charset="0"/>
                <a:cs typeface="Times New Roman" panose="02020603050405020304" pitchFamily="18" charset="0"/>
              </a:endParaRPr>
            </a:p>
          </p:txBody>
        </p:sp>
        <p:sp>
          <p:nvSpPr>
            <p:cNvPr id="30" name="TextBox 29">
              <a:extLst>
                <a:ext uri="{FF2B5EF4-FFF2-40B4-BE49-F238E27FC236}">
                  <a16:creationId xmlns:a16="http://schemas.microsoft.com/office/drawing/2014/main" id="{207ABB5F-D26F-A248-7851-0F06BD74E652}"/>
                </a:ext>
              </a:extLst>
            </p:cNvPr>
            <p:cNvSpPr txBox="1"/>
            <p:nvPr/>
          </p:nvSpPr>
          <p:spPr>
            <a:xfrm>
              <a:off x="9406" y="6284117"/>
              <a:ext cx="1392229" cy="369332"/>
            </a:xfrm>
            <a:prstGeom prst="rect">
              <a:avLst/>
            </a:prstGeom>
            <a:solidFill>
              <a:srgbClr val="0D4E95"/>
            </a:solidFill>
          </p:spPr>
          <p:txBody>
            <a:bodyPr wrap="square" rtlCol="0">
              <a:spAutoFit/>
            </a:bodyPr>
            <a:lstStyle/>
            <a:p>
              <a:pPr algn="ctr">
                <a:defRPr/>
              </a:pPr>
              <a:r>
                <a:rPr lang="en-US" b="1" kern="0" dirty="0">
                  <a:solidFill>
                    <a:prstClr val="white"/>
                  </a:solidFill>
                  <a:latin typeface="Calibri" panose="020F0502020204030204"/>
                </a:rPr>
                <a:t>Dwight</a:t>
              </a:r>
            </a:p>
          </p:txBody>
        </p:sp>
        <p:pic>
          <p:nvPicPr>
            <p:cNvPr id="31" name="Picture 30">
              <a:extLst>
                <a:ext uri="{FF2B5EF4-FFF2-40B4-BE49-F238E27FC236}">
                  <a16:creationId xmlns:a16="http://schemas.microsoft.com/office/drawing/2014/main" id="{42DF8F21-7E55-5FE0-6839-72481C013B65}"/>
                </a:ext>
              </a:extLst>
            </p:cNvPr>
            <p:cNvPicPr>
              <a:picLocks noChangeAspect="1"/>
            </p:cNvPicPr>
            <p:nvPr/>
          </p:nvPicPr>
          <p:blipFill>
            <a:blip r:embed="rId6"/>
            <a:stretch>
              <a:fillRect/>
            </a:stretch>
          </p:blipFill>
          <p:spPr>
            <a:xfrm>
              <a:off x="2588986" y="3467359"/>
              <a:ext cx="685800" cy="685800"/>
            </a:xfrm>
            <a:prstGeom prst="rect">
              <a:avLst/>
            </a:prstGeom>
          </p:spPr>
        </p:pic>
      </p:grpSp>
      <p:sp>
        <p:nvSpPr>
          <p:cNvPr id="3" name="TextBox 2">
            <a:extLst>
              <a:ext uri="{FF2B5EF4-FFF2-40B4-BE49-F238E27FC236}">
                <a16:creationId xmlns:a16="http://schemas.microsoft.com/office/drawing/2014/main" id="{03D4EB3B-0533-0FCB-BCFE-D5DEE8F91E44}"/>
              </a:ext>
            </a:extLst>
          </p:cNvPr>
          <p:cNvSpPr txBox="1"/>
          <p:nvPr/>
        </p:nvSpPr>
        <p:spPr>
          <a:xfrm>
            <a:off x="426254" y="7579913"/>
            <a:ext cx="6521329" cy="923330"/>
          </a:xfrm>
          <a:prstGeom prst="rect">
            <a:avLst/>
          </a:prstGeom>
          <a:noFill/>
        </p:spPr>
        <p:txBody>
          <a:bodyPr wrap="square" rtlCol="0">
            <a:spAutoFit/>
          </a:bodyPr>
          <a:lstStyle/>
          <a:p>
            <a:r>
              <a:rPr lang="en-US" dirty="0"/>
              <a:t>Physical Address:                                         Latitude</a:t>
            </a:r>
            <a:r>
              <a:rPr lang="en-US"/>
              <a:t>:      41.155368 </a:t>
            </a:r>
            <a:endParaRPr lang="en-US" dirty="0"/>
          </a:p>
          <a:p>
            <a:r>
              <a:rPr lang="en-US" dirty="0"/>
              <a:t>3700 E </a:t>
            </a:r>
            <a:r>
              <a:rPr lang="en-US" dirty="0" err="1"/>
              <a:t>Goodfarm</a:t>
            </a:r>
            <a:r>
              <a:rPr lang="en-US" dirty="0"/>
              <a:t> Rd                                   Longitude: -88.347431</a:t>
            </a:r>
          </a:p>
          <a:p>
            <a:r>
              <a:rPr lang="en-US" dirty="0"/>
              <a:t>Gardner, IL 60424</a:t>
            </a:r>
          </a:p>
        </p:txBody>
      </p:sp>
    </p:spTree>
    <p:extLst>
      <p:ext uri="{BB962C8B-B14F-4D97-AF65-F5344CB8AC3E}">
        <p14:creationId xmlns:p14="http://schemas.microsoft.com/office/powerpoint/2010/main" val="343751421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9E26A5A-0F33-7523-9114-D991C60C7BEF}"/>
              </a:ext>
            </a:extLst>
          </p:cNvPr>
          <p:cNvSpPr/>
          <p:nvPr/>
        </p:nvSpPr>
        <p:spPr>
          <a:xfrm>
            <a:off x="-15534" y="549741"/>
            <a:ext cx="7806569" cy="8956100"/>
          </a:xfrm>
          <a:prstGeom prst="rect">
            <a:avLst/>
          </a:prstGeom>
          <a:solidFill>
            <a:schemeClr val="bg1">
              <a:lumMod val="85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1B81A6B-D23E-50DF-BBB8-87C08D2975C2}"/>
              </a:ext>
            </a:extLst>
          </p:cNvPr>
          <p:cNvSpPr/>
          <p:nvPr/>
        </p:nvSpPr>
        <p:spPr>
          <a:xfrm>
            <a:off x="0" y="9515474"/>
            <a:ext cx="7772400" cy="548640"/>
          </a:xfrm>
          <a:prstGeom prst="rect">
            <a:avLst/>
          </a:prstGeom>
          <a:solidFill>
            <a:srgbClr val="0D4E95"/>
          </a:solidFill>
          <a:ln>
            <a:solidFill>
              <a:srgbClr val="0D4E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3AC94DC-A49B-51D4-CFBF-4EBB0A368BCB}"/>
              </a:ext>
            </a:extLst>
          </p:cNvPr>
          <p:cNvSpPr/>
          <p:nvPr/>
        </p:nvSpPr>
        <p:spPr>
          <a:xfrm>
            <a:off x="-12424" y="1100"/>
            <a:ext cx="7791036" cy="731520"/>
          </a:xfrm>
          <a:prstGeom prst="rect">
            <a:avLst/>
          </a:prstGeom>
          <a:solidFill>
            <a:srgbClr val="0D4E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bg1"/>
              </a:solidFill>
              <a:cs typeface="Dreaming Outloud Script Pro" panose="020F0502020204030204" pitchFamily="66" charset="0"/>
            </a:endParaRPr>
          </a:p>
        </p:txBody>
      </p:sp>
      <p:pic>
        <p:nvPicPr>
          <p:cNvPr id="15" name="Picture 14" descr="A black and white sign with white text&#10;&#10;Description automatically generated">
            <a:extLst>
              <a:ext uri="{FF2B5EF4-FFF2-40B4-BE49-F238E27FC236}">
                <a16:creationId xmlns:a16="http://schemas.microsoft.com/office/drawing/2014/main" id="{51827644-4BA4-7827-62FE-B326CCA0C2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1433" y="9517641"/>
            <a:ext cx="1533061" cy="539659"/>
          </a:xfrm>
          <a:prstGeom prst="rect">
            <a:avLst/>
          </a:prstGeom>
        </p:spPr>
      </p:pic>
      <p:cxnSp>
        <p:nvCxnSpPr>
          <p:cNvPr id="10" name="Straight Connector 9">
            <a:extLst>
              <a:ext uri="{FF2B5EF4-FFF2-40B4-BE49-F238E27FC236}">
                <a16:creationId xmlns:a16="http://schemas.microsoft.com/office/drawing/2014/main" id="{ECFB357C-B1B2-8E69-75BA-6CA3D9E8C6D6}"/>
              </a:ext>
            </a:extLst>
          </p:cNvPr>
          <p:cNvCxnSpPr>
            <a:cxnSpLocks/>
          </p:cNvCxnSpPr>
          <p:nvPr/>
        </p:nvCxnSpPr>
        <p:spPr>
          <a:xfrm>
            <a:off x="-15534" y="9497763"/>
            <a:ext cx="7800358" cy="0"/>
          </a:xfrm>
          <a:prstGeom prst="line">
            <a:avLst/>
          </a:prstGeom>
          <a:ln>
            <a:solidFill>
              <a:srgbClr val="BC9353"/>
            </a:solidFill>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EE41DE1C-E06E-796C-F72B-D3585F5EEF3A}"/>
              </a:ext>
            </a:extLst>
          </p:cNvPr>
          <p:cNvSpPr txBox="1"/>
          <p:nvPr/>
        </p:nvSpPr>
        <p:spPr>
          <a:xfrm>
            <a:off x="4351458" y="9596245"/>
            <a:ext cx="3127904" cy="338554"/>
          </a:xfrm>
          <a:prstGeom prst="rect">
            <a:avLst/>
          </a:prstGeom>
          <a:noFill/>
        </p:spPr>
        <p:txBody>
          <a:bodyPr wrap="square" rtlCol="0" anchor="ctr">
            <a:spAutoFit/>
          </a:bodyPr>
          <a:lstStyle/>
          <a:p>
            <a:pPr algn="ctr"/>
            <a:r>
              <a:rPr lang="en-US" sz="1600" b="1">
                <a:solidFill>
                  <a:schemeClr val="bg1"/>
                </a:solidFill>
              </a:rPr>
              <a:t>www.firstmidag.com</a:t>
            </a:r>
            <a:endParaRPr lang="en-US" sz="2000" b="1">
              <a:solidFill>
                <a:schemeClr val="bg1"/>
              </a:solidFill>
            </a:endParaRPr>
          </a:p>
        </p:txBody>
      </p:sp>
      <p:cxnSp>
        <p:nvCxnSpPr>
          <p:cNvPr id="8" name="Straight Connector 7">
            <a:extLst>
              <a:ext uri="{FF2B5EF4-FFF2-40B4-BE49-F238E27FC236}">
                <a16:creationId xmlns:a16="http://schemas.microsoft.com/office/drawing/2014/main" id="{31706D55-4CA4-7F95-2049-170B0D3452EC}"/>
              </a:ext>
            </a:extLst>
          </p:cNvPr>
          <p:cNvCxnSpPr>
            <a:cxnSpLocks/>
          </p:cNvCxnSpPr>
          <p:nvPr/>
        </p:nvCxnSpPr>
        <p:spPr>
          <a:xfrm>
            <a:off x="-15534" y="732620"/>
            <a:ext cx="7800358" cy="0"/>
          </a:xfrm>
          <a:prstGeom prst="line">
            <a:avLst/>
          </a:prstGeom>
          <a:ln>
            <a:solidFill>
              <a:srgbClr val="BC9353"/>
            </a:solidFill>
          </a:ln>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EAA0E3BA-F23E-6E78-212B-1EFCFEF5AB2C}"/>
              </a:ext>
            </a:extLst>
          </p:cNvPr>
          <p:cNvSpPr>
            <a:spLocks noGrp="1"/>
          </p:cNvSpPr>
          <p:nvPr>
            <p:ph type="sldNum" sz="quarter" idx="12"/>
          </p:nvPr>
        </p:nvSpPr>
        <p:spPr>
          <a:xfrm>
            <a:off x="5915410" y="9497763"/>
            <a:ext cx="1748790" cy="535517"/>
          </a:xfrm>
        </p:spPr>
        <p:txBody>
          <a:bodyPr/>
          <a:lstStyle/>
          <a:p>
            <a:fld id="{49967F9E-925A-4252-B56C-3E6B4C0F13B9}" type="slidenum">
              <a:rPr lang="en-US" sz="1600" b="1" smtClean="0">
                <a:solidFill>
                  <a:srgbClr val="BC9353"/>
                </a:solidFill>
              </a:rPr>
              <a:t>5</a:t>
            </a:fld>
            <a:endParaRPr lang="en-US" sz="1600" b="1">
              <a:solidFill>
                <a:srgbClr val="BC9353"/>
              </a:solidFill>
            </a:endParaRPr>
          </a:p>
        </p:txBody>
      </p:sp>
      <p:sp>
        <p:nvSpPr>
          <p:cNvPr id="6" name="TextBox 5">
            <a:extLst>
              <a:ext uri="{FF2B5EF4-FFF2-40B4-BE49-F238E27FC236}">
                <a16:creationId xmlns:a16="http://schemas.microsoft.com/office/drawing/2014/main" id="{2D3BD102-D3E9-756D-1266-01E399847210}"/>
              </a:ext>
            </a:extLst>
          </p:cNvPr>
          <p:cNvSpPr txBox="1"/>
          <p:nvPr/>
        </p:nvSpPr>
        <p:spPr>
          <a:xfrm>
            <a:off x="-33963" y="-2472"/>
            <a:ext cx="7778612" cy="369332"/>
          </a:xfrm>
          <a:prstGeom prst="rect">
            <a:avLst/>
          </a:prstGeom>
          <a:noFill/>
        </p:spPr>
        <p:txBody>
          <a:bodyPr wrap="square" rtlCol="0">
            <a:spAutoFit/>
          </a:bodyPr>
          <a:lstStyle/>
          <a:p>
            <a:pPr algn="ctr"/>
            <a:r>
              <a:rPr lang="en-US" b="1" dirty="0">
                <a:solidFill>
                  <a:schemeClr val="bg1"/>
                </a:solidFill>
              </a:rPr>
              <a:t>The </a:t>
            </a:r>
            <a:r>
              <a:rPr lang="en-US" b="1" dirty="0" err="1">
                <a:solidFill>
                  <a:schemeClr val="bg1"/>
                </a:solidFill>
              </a:rPr>
              <a:t>Goodfarm</a:t>
            </a:r>
            <a:r>
              <a:rPr lang="en-US" b="1" dirty="0">
                <a:solidFill>
                  <a:schemeClr val="bg1"/>
                </a:solidFill>
              </a:rPr>
              <a:t> Road Pond </a:t>
            </a:r>
            <a:r>
              <a:rPr lang="en-US" b="1" dirty="0">
                <a:solidFill>
                  <a:srgbClr val="BC9353"/>
                </a:solidFill>
              </a:rPr>
              <a:t>|</a:t>
            </a:r>
            <a:r>
              <a:rPr lang="en-US" b="1" dirty="0">
                <a:solidFill>
                  <a:schemeClr val="bg1"/>
                </a:solidFill>
              </a:rPr>
              <a:t> Grundy County</a:t>
            </a:r>
            <a:r>
              <a:rPr lang="en-US" b="1" dirty="0">
                <a:solidFill>
                  <a:srgbClr val="BC9353"/>
                </a:solidFill>
              </a:rPr>
              <a:t> |</a:t>
            </a:r>
            <a:r>
              <a:rPr lang="en-US" b="1" dirty="0">
                <a:solidFill>
                  <a:schemeClr val="bg1"/>
                </a:solidFill>
              </a:rPr>
              <a:t> Land for Sale</a:t>
            </a:r>
          </a:p>
        </p:txBody>
      </p:sp>
      <p:sp>
        <p:nvSpPr>
          <p:cNvPr id="9" name="TextBox 8">
            <a:extLst>
              <a:ext uri="{FF2B5EF4-FFF2-40B4-BE49-F238E27FC236}">
                <a16:creationId xmlns:a16="http://schemas.microsoft.com/office/drawing/2014/main" id="{8A125ADB-04AD-4813-17DE-956DC7D8E0DC}"/>
              </a:ext>
            </a:extLst>
          </p:cNvPr>
          <p:cNvSpPr txBox="1"/>
          <p:nvPr/>
        </p:nvSpPr>
        <p:spPr>
          <a:xfrm>
            <a:off x="6212" y="322903"/>
            <a:ext cx="7778612" cy="369332"/>
          </a:xfrm>
          <a:prstGeom prst="rect">
            <a:avLst/>
          </a:prstGeom>
          <a:noFill/>
        </p:spPr>
        <p:txBody>
          <a:bodyPr wrap="square" rtlCol="0">
            <a:spAutoFit/>
          </a:bodyPr>
          <a:lstStyle/>
          <a:p>
            <a:pPr algn="ctr"/>
            <a:r>
              <a:rPr lang="en-US" b="1" dirty="0">
                <a:solidFill>
                  <a:schemeClr val="bg1"/>
                </a:solidFill>
              </a:rPr>
              <a:t>Photos</a:t>
            </a:r>
          </a:p>
        </p:txBody>
      </p:sp>
      <p:sp>
        <p:nvSpPr>
          <p:cNvPr id="11" name="TextBox 10">
            <a:extLst>
              <a:ext uri="{FF2B5EF4-FFF2-40B4-BE49-F238E27FC236}">
                <a16:creationId xmlns:a16="http://schemas.microsoft.com/office/drawing/2014/main" id="{76AFD61F-FBED-2F52-9AC4-82FBB29943A8}"/>
              </a:ext>
            </a:extLst>
          </p:cNvPr>
          <p:cNvSpPr txBox="1"/>
          <p:nvPr/>
        </p:nvSpPr>
        <p:spPr>
          <a:xfrm>
            <a:off x="3632" y="9556637"/>
            <a:ext cx="3127904" cy="461665"/>
          </a:xfrm>
          <a:prstGeom prst="rect">
            <a:avLst/>
          </a:prstGeom>
          <a:noFill/>
        </p:spPr>
        <p:txBody>
          <a:bodyPr wrap="square" rtlCol="0" anchor="ctr">
            <a:spAutoFit/>
          </a:bodyPr>
          <a:lstStyle/>
          <a:p>
            <a:pPr algn="ctr"/>
            <a:r>
              <a:rPr lang="en-US" sz="1200" b="1">
                <a:solidFill>
                  <a:schemeClr val="bg1"/>
                </a:solidFill>
              </a:rPr>
              <a:t>Bloomington </a:t>
            </a:r>
            <a:r>
              <a:rPr lang="en-US" sz="1200" b="1">
                <a:solidFill>
                  <a:srgbClr val="BC9353"/>
                </a:solidFill>
              </a:rPr>
              <a:t>|</a:t>
            </a:r>
            <a:r>
              <a:rPr lang="en-US" sz="1200" b="1">
                <a:solidFill>
                  <a:schemeClr val="bg1"/>
                </a:solidFill>
              </a:rPr>
              <a:t> Decatur </a:t>
            </a:r>
            <a:r>
              <a:rPr lang="en-US" sz="1200" b="1">
                <a:solidFill>
                  <a:srgbClr val="BC9353"/>
                </a:solidFill>
              </a:rPr>
              <a:t>|</a:t>
            </a:r>
            <a:r>
              <a:rPr lang="en-US" sz="1200" b="1">
                <a:solidFill>
                  <a:schemeClr val="bg1"/>
                </a:solidFill>
              </a:rPr>
              <a:t> Kankakee  Mattoon </a:t>
            </a:r>
            <a:r>
              <a:rPr lang="en-US" sz="1200" b="1">
                <a:solidFill>
                  <a:srgbClr val="BC9353"/>
                </a:solidFill>
              </a:rPr>
              <a:t>|</a:t>
            </a:r>
            <a:r>
              <a:rPr lang="en-US" sz="1200" b="1">
                <a:solidFill>
                  <a:schemeClr val="bg1"/>
                </a:solidFill>
              </a:rPr>
              <a:t> Peoria </a:t>
            </a:r>
            <a:r>
              <a:rPr lang="en-US" sz="1200" b="1">
                <a:solidFill>
                  <a:srgbClr val="BC9353"/>
                </a:solidFill>
              </a:rPr>
              <a:t>|</a:t>
            </a:r>
            <a:r>
              <a:rPr lang="en-US" sz="1200" b="1">
                <a:solidFill>
                  <a:schemeClr val="bg1"/>
                </a:solidFill>
              </a:rPr>
              <a:t> Springfield</a:t>
            </a:r>
            <a:endParaRPr lang="en-US" sz="1600" b="1">
              <a:solidFill>
                <a:schemeClr val="bg1"/>
              </a:solidFill>
            </a:endParaRPr>
          </a:p>
        </p:txBody>
      </p:sp>
      <p:pic>
        <p:nvPicPr>
          <p:cNvPr id="5" name="Picture 4" descr="A water channel surrounded by fields&#10;&#10;Description automatically generated with medium confidence">
            <a:extLst>
              <a:ext uri="{FF2B5EF4-FFF2-40B4-BE49-F238E27FC236}">
                <a16:creationId xmlns:a16="http://schemas.microsoft.com/office/drawing/2014/main" id="{7FF91917-3CF5-C59C-0C37-BF1412D73E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9132" y="748997"/>
            <a:ext cx="5825691" cy="4369268"/>
          </a:xfrm>
          <a:prstGeom prst="rect">
            <a:avLst/>
          </a:prstGeom>
        </p:spPr>
      </p:pic>
      <p:pic>
        <p:nvPicPr>
          <p:cNvPr id="14" name="Picture 13" descr="A pond surrounded by fields and roads&#10;&#10;Description automatically generated">
            <a:extLst>
              <a:ext uri="{FF2B5EF4-FFF2-40B4-BE49-F238E27FC236}">
                <a16:creationId xmlns:a16="http://schemas.microsoft.com/office/drawing/2014/main" id="{D8E4A6FB-CC14-B0AD-D09E-8246E5D3F3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5" y="5106623"/>
            <a:ext cx="5887457" cy="4415593"/>
          </a:xfrm>
          <a:prstGeom prst="rect">
            <a:avLst/>
          </a:prstGeom>
        </p:spPr>
      </p:pic>
    </p:spTree>
    <p:extLst>
      <p:ext uri="{BB962C8B-B14F-4D97-AF65-F5344CB8AC3E}">
        <p14:creationId xmlns:p14="http://schemas.microsoft.com/office/powerpoint/2010/main" val="97801269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1B81A6B-D23E-50DF-BBB8-87C08D2975C2}"/>
              </a:ext>
            </a:extLst>
          </p:cNvPr>
          <p:cNvSpPr/>
          <p:nvPr/>
        </p:nvSpPr>
        <p:spPr>
          <a:xfrm>
            <a:off x="0" y="9515474"/>
            <a:ext cx="7772400" cy="548640"/>
          </a:xfrm>
          <a:prstGeom prst="rect">
            <a:avLst/>
          </a:prstGeom>
          <a:solidFill>
            <a:srgbClr val="0D4E95"/>
          </a:solidFill>
          <a:ln>
            <a:solidFill>
              <a:srgbClr val="0D4E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9E26A5A-0F33-7523-9114-D991C60C7BEF}"/>
              </a:ext>
            </a:extLst>
          </p:cNvPr>
          <p:cNvSpPr/>
          <p:nvPr/>
        </p:nvSpPr>
        <p:spPr>
          <a:xfrm>
            <a:off x="8971" y="-1724228"/>
            <a:ext cx="7806569" cy="11221989"/>
          </a:xfrm>
          <a:prstGeom prst="rect">
            <a:avLst/>
          </a:prstGeom>
          <a:solidFill>
            <a:schemeClr val="bg1">
              <a:lumMod val="85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3AC94DC-A49B-51D4-CFBF-4EBB0A368BCB}"/>
              </a:ext>
            </a:extLst>
          </p:cNvPr>
          <p:cNvSpPr/>
          <p:nvPr/>
        </p:nvSpPr>
        <p:spPr>
          <a:xfrm>
            <a:off x="-12424" y="1100"/>
            <a:ext cx="7791036" cy="731520"/>
          </a:xfrm>
          <a:prstGeom prst="rect">
            <a:avLst/>
          </a:prstGeom>
          <a:solidFill>
            <a:srgbClr val="0D4E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bg1"/>
              </a:solidFill>
              <a:cs typeface="Dreaming Outloud Script Pro" panose="020F0502020204030204" pitchFamily="66" charset="0"/>
            </a:endParaRPr>
          </a:p>
        </p:txBody>
      </p:sp>
      <p:pic>
        <p:nvPicPr>
          <p:cNvPr id="15" name="Picture 14" descr="A black and white sign with white text&#10;&#10;Description automatically generated">
            <a:extLst>
              <a:ext uri="{FF2B5EF4-FFF2-40B4-BE49-F238E27FC236}">
                <a16:creationId xmlns:a16="http://schemas.microsoft.com/office/drawing/2014/main" id="{51827644-4BA4-7827-62FE-B326CCA0C2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1433" y="9517641"/>
            <a:ext cx="1533061" cy="539659"/>
          </a:xfrm>
          <a:prstGeom prst="rect">
            <a:avLst/>
          </a:prstGeom>
        </p:spPr>
      </p:pic>
      <p:cxnSp>
        <p:nvCxnSpPr>
          <p:cNvPr id="10" name="Straight Connector 9">
            <a:extLst>
              <a:ext uri="{FF2B5EF4-FFF2-40B4-BE49-F238E27FC236}">
                <a16:creationId xmlns:a16="http://schemas.microsoft.com/office/drawing/2014/main" id="{ECFB357C-B1B2-8E69-75BA-6CA3D9E8C6D6}"/>
              </a:ext>
            </a:extLst>
          </p:cNvPr>
          <p:cNvCxnSpPr>
            <a:cxnSpLocks/>
          </p:cNvCxnSpPr>
          <p:nvPr/>
        </p:nvCxnSpPr>
        <p:spPr>
          <a:xfrm>
            <a:off x="-15534" y="9497763"/>
            <a:ext cx="7800358" cy="0"/>
          </a:xfrm>
          <a:prstGeom prst="line">
            <a:avLst/>
          </a:prstGeom>
          <a:ln>
            <a:solidFill>
              <a:srgbClr val="BC9353"/>
            </a:solidFill>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EE41DE1C-E06E-796C-F72B-D3585F5EEF3A}"/>
              </a:ext>
            </a:extLst>
          </p:cNvPr>
          <p:cNvSpPr txBox="1"/>
          <p:nvPr/>
        </p:nvSpPr>
        <p:spPr>
          <a:xfrm>
            <a:off x="4351458" y="9596245"/>
            <a:ext cx="3127904" cy="338554"/>
          </a:xfrm>
          <a:prstGeom prst="rect">
            <a:avLst/>
          </a:prstGeom>
          <a:noFill/>
        </p:spPr>
        <p:txBody>
          <a:bodyPr wrap="square" rtlCol="0" anchor="ctr">
            <a:spAutoFit/>
          </a:bodyPr>
          <a:lstStyle/>
          <a:p>
            <a:pPr algn="ctr"/>
            <a:r>
              <a:rPr lang="en-US" sz="1600" b="1">
                <a:solidFill>
                  <a:schemeClr val="bg1"/>
                </a:solidFill>
              </a:rPr>
              <a:t>www.firstmidag.com</a:t>
            </a:r>
            <a:endParaRPr lang="en-US" sz="2000" b="1">
              <a:solidFill>
                <a:schemeClr val="bg1"/>
              </a:solidFill>
            </a:endParaRPr>
          </a:p>
        </p:txBody>
      </p:sp>
      <p:cxnSp>
        <p:nvCxnSpPr>
          <p:cNvPr id="8" name="Straight Connector 7">
            <a:extLst>
              <a:ext uri="{FF2B5EF4-FFF2-40B4-BE49-F238E27FC236}">
                <a16:creationId xmlns:a16="http://schemas.microsoft.com/office/drawing/2014/main" id="{31706D55-4CA4-7F95-2049-170B0D3452EC}"/>
              </a:ext>
            </a:extLst>
          </p:cNvPr>
          <p:cNvCxnSpPr>
            <a:cxnSpLocks/>
          </p:cNvCxnSpPr>
          <p:nvPr/>
        </p:nvCxnSpPr>
        <p:spPr>
          <a:xfrm>
            <a:off x="-15534" y="732620"/>
            <a:ext cx="7800358" cy="0"/>
          </a:xfrm>
          <a:prstGeom prst="line">
            <a:avLst/>
          </a:prstGeom>
          <a:ln>
            <a:solidFill>
              <a:srgbClr val="BC9353"/>
            </a:solidFill>
          </a:ln>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EAA0E3BA-F23E-6E78-212B-1EFCFEF5AB2C}"/>
              </a:ext>
            </a:extLst>
          </p:cNvPr>
          <p:cNvSpPr>
            <a:spLocks noGrp="1"/>
          </p:cNvSpPr>
          <p:nvPr>
            <p:ph type="sldNum" sz="quarter" idx="12"/>
          </p:nvPr>
        </p:nvSpPr>
        <p:spPr>
          <a:xfrm>
            <a:off x="5915410" y="9497763"/>
            <a:ext cx="1748790" cy="535517"/>
          </a:xfrm>
        </p:spPr>
        <p:txBody>
          <a:bodyPr/>
          <a:lstStyle/>
          <a:p>
            <a:fld id="{49967F9E-925A-4252-B56C-3E6B4C0F13B9}" type="slidenum">
              <a:rPr lang="en-US" sz="1600" b="1" smtClean="0">
                <a:solidFill>
                  <a:srgbClr val="BC9353"/>
                </a:solidFill>
              </a:rPr>
              <a:t>6</a:t>
            </a:fld>
            <a:endParaRPr lang="en-US" sz="1600" b="1">
              <a:solidFill>
                <a:srgbClr val="BC9353"/>
              </a:solidFill>
            </a:endParaRPr>
          </a:p>
        </p:txBody>
      </p:sp>
      <p:sp>
        <p:nvSpPr>
          <p:cNvPr id="6" name="TextBox 5">
            <a:extLst>
              <a:ext uri="{FF2B5EF4-FFF2-40B4-BE49-F238E27FC236}">
                <a16:creationId xmlns:a16="http://schemas.microsoft.com/office/drawing/2014/main" id="{2D3BD102-D3E9-756D-1266-01E399847210}"/>
              </a:ext>
            </a:extLst>
          </p:cNvPr>
          <p:cNvSpPr txBox="1"/>
          <p:nvPr/>
        </p:nvSpPr>
        <p:spPr>
          <a:xfrm>
            <a:off x="-33963" y="-2472"/>
            <a:ext cx="7778612" cy="369332"/>
          </a:xfrm>
          <a:prstGeom prst="rect">
            <a:avLst/>
          </a:prstGeom>
          <a:noFill/>
        </p:spPr>
        <p:txBody>
          <a:bodyPr wrap="square" rtlCol="0">
            <a:spAutoFit/>
          </a:bodyPr>
          <a:lstStyle/>
          <a:p>
            <a:pPr algn="ctr"/>
            <a:r>
              <a:rPr lang="en-US" b="1" dirty="0">
                <a:solidFill>
                  <a:schemeClr val="bg1"/>
                </a:solidFill>
              </a:rPr>
              <a:t>The </a:t>
            </a:r>
            <a:r>
              <a:rPr lang="en-US" b="1" dirty="0" err="1">
                <a:solidFill>
                  <a:schemeClr val="bg1"/>
                </a:solidFill>
              </a:rPr>
              <a:t>Goodfarm</a:t>
            </a:r>
            <a:r>
              <a:rPr lang="en-US" b="1" dirty="0">
                <a:solidFill>
                  <a:schemeClr val="bg1"/>
                </a:solidFill>
              </a:rPr>
              <a:t> Road Pond </a:t>
            </a:r>
            <a:r>
              <a:rPr lang="en-US" b="1" dirty="0">
                <a:solidFill>
                  <a:srgbClr val="BC9353"/>
                </a:solidFill>
              </a:rPr>
              <a:t>|</a:t>
            </a:r>
            <a:r>
              <a:rPr lang="en-US" b="1" dirty="0">
                <a:solidFill>
                  <a:schemeClr val="bg1"/>
                </a:solidFill>
              </a:rPr>
              <a:t> Grundy County</a:t>
            </a:r>
            <a:r>
              <a:rPr lang="en-US" b="1" dirty="0">
                <a:solidFill>
                  <a:srgbClr val="BC9353"/>
                </a:solidFill>
              </a:rPr>
              <a:t> |</a:t>
            </a:r>
            <a:r>
              <a:rPr lang="en-US" b="1" dirty="0">
                <a:solidFill>
                  <a:schemeClr val="bg1"/>
                </a:solidFill>
              </a:rPr>
              <a:t> Land for Sale</a:t>
            </a:r>
          </a:p>
        </p:txBody>
      </p:sp>
      <p:sp>
        <p:nvSpPr>
          <p:cNvPr id="9" name="TextBox 8">
            <a:extLst>
              <a:ext uri="{FF2B5EF4-FFF2-40B4-BE49-F238E27FC236}">
                <a16:creationId xmlns:a16="http://schemas.microsoft.com/office/drawing/2014/main" id="{8A125ADB-04AD-4813-17DE-956DC7D8E0DC}"/>
              </a:ext>
            </a:extLst>
          </p:cNvPr>
          <p:cNvSpPr txBox="1"/>
          <p:nvPr/>
        </p:nvSpPr>
        <p:spPr>
          <a:xfrm>
            <a:off x="6212" y="322903"/>
            <a:ext cx="7778612" cy="369332"/>
          </a:xfrm>
          <a:prstGeom prst="rect">
            <a:avLst/>
          </a:prstGeom>
          <a:noFill/>
        </p:spPr>
        <p:txBody>
          <a:bodyPr wrap="square" rtlCol="0">
            <a:spAutoFit/>
          </a:bodyPr>
          <a:lstStyle/>
          <a:p>
            <a:pPr algn="ctr"/>
            <a:r>
              <a:rPr lang="en-US" b="1">
                <a:solidFill>
                  <a:schemeClr val="bg1"/>
                </a:solidFill>
              </a:rPr>
              <a:t>Bid Sheet</a:t>
            </a:r>
          </a:p>
        </p:txBody>
      </p:sp>
      <p:sp>
        <p:nvSpPr>
          <p:cNvPr id="3" name="TextBox 2">
            <a:extLst>
              <a:ext uri="{FF2B5EF4-FFF2-40B4-BE49-F238E27FC236}">
                <a16:creationId xmlns:a16="http://schemas.microsoft.com/office/drawing/2014/main" id="{F9A088E2-931E-7F1E-9AAD-CFEC0B312909}"/>
              </a:ext>
            </a:extLst>
          </p:cNvPr>
          <p:cNvSpPr txBox="1"/>
          <p:nvPr/>
        </p:nvSpPr>
        <p:spPr>
          <a:xfrm>
            <a:off x="3632" y="9556637"/>
            <a:ext cx="3127904" cy="461665"/>
          </a:xfrm>
          <a:prstGeom prst="rect">
            <a:avLst/>
          </a:prstGeom>
          <a:noFill/>
        </p:spPr>
        <p:txBody>
          <a:bodyPr wrap="square" rtlCol="0" anchor="ctr">
            <a:spAutoFit/>
          </a:bodyPr>
          <a:lstStyle/>
          <a:p>
            <a:pPr algn="ctr"/>
            <a:r>
              <a:rPr lang="en-US" sz="1200" b="1">
                <a:solidFill>
                  <a:schemeClr val="bg1"/>
                </a:solidFill>
              </a:rPr>
              <a:t>Bloomington </a:t>
            </a:r>
            <a:r>
              <a:rPr lang="en-US" sz="1200" b="1">
                <a:solidFill>
                  <a:srgbClr val="BC9353"/>
                </a:solidFill>
              </a:rPr>
              <a:t>|</a:t>
            </a:r>
            <a:r>
              <a:rPr lang="en-US" sz="1200" b="1">
                <a:solidFill>
                  <a:schemeClr val="bg1"/>
                </a:solidFill>
              </a:rPr>
              <a:t> Decatur </a:t>
            </a:r>
            <a:r>
              <a:rPr lang="en-US" sz="1200" b="1">
                <a:solidFill>
                  <a:srgbClr val="BC9353"/>
                </a:solidFill>
              </a:rPr>
              <a:t>|</a:t>
            </a:r>
            <a:r>
              <a:rPr lang="en-US" sz="1200" b="1">
                <a:solidFill>
                  <a:schemeClr val="bg1"/>
                </a:solidFill>
              </a:rPr>
              <a:t> Kankakee  Mattoon </a:t>
            </a:r>
            <a:r>
              <a:rPr lang="en-US" sz="1200" b="1">
                <a:solidFill>
                  <a:srgbClr val="BC9353"/>
                </a:solidFill>
              </a:rPr>
              <a:t>|</a:t>
            </a:r>
            <a:r>
              <a:rPr lang="en-US" sz="1200" b="1">
                <a:solidFill>
                  <a:schemeClr val="bg1"/>
                </a:solidFill>
              </a:rPr>
              <a:t> Peoria </a:t>
            </a:r>
            <a:r>
              <a:rPr lang="en-US" sz="1200" b="1">
                <a:solidFill>
                  <a:srgbClr val="BC9353"/>
                </a:solidFill>
              </a:rPr>
              <a:t>|</a:t>
            </a:r>
            <a:r>
              <a:rPr lang="en-US" sz="1200" b="1">
                <a:solidFill>
                  <a:schemeClr val="bg1"/>
                </a:solidFill>
              </a:rPr>
              <a:t> Springfield</a:t>
            </a:r>
            <a:endParaRPr lang="en-US" sz="1600" b="1">
              <a:solidFill>
                <a:schemeClr val="bg1"/>
              </a:solidFill>
            </a:endParaRPr>
          </a:p>
        </p:txBody>
      </p:sp>
      <p:sp>
        <p:nvSpPr>
          <p:cNvPr id="11" name="Rectangle 3">
            <a:extLst>
              <a:ext uri="{FF2B5EF4-FFF2-40B4-BE49-F238E27FC236}">
                <a16:creationId xmlns:a16="http://schemas.microsoft.com/office/drawing/2014/main" id="{32A5B2A2-7809-41CD-04AF-FB6567B5E6C2}"/>
              </a:ext>
            </a:extLst>
          </p:cNvPr>
          <p:cNvSpPr>
            <a:spLocks noChangeArrowheads="1"/>
          </p:cNvSpPr>
          <p:nvPr/>
        </p:nvSpPr>
        <p:spPr bwMode="auto">
          <a:xfrm>
            <a:off x="167268" y="3105835"/>
            <a:ext cx="806233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457200" algn="l"/>
                <a:tab pos="0" algn="l"/>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 name="Rectangle 2">
            <a:extLst>
              <a:ext uri="{FF2B5EF4-FFF2-40B4-BE49-F238E27FC236}">
                <a16:creationId xmlns:a16="http://schemas.microsoft.com/office/drawing/2014/main" id="{E3CEEB3A-AC5B-F9CC-9DF0-A54F63D7ED0B}"/>
              </a:ext>
            </a:extLst>
          </p:cNvPr>
          <p:cNvSpPr>
            <a:spLocks noChangeArrowheads="1"/>
          </p:cNvSpPr>
          <p:nvPr/>
        </p:nvSpPr>
        <p:spPr bwMode="auto">
          <a:xfrm rot="10800000" flipV="1">
            <a:off x="73508" y="6575550"/>
            <a:ext cx="776342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 pos="0" algn="l"/>
              </a:tabLst>
            </a:pPr>
            <a:r>
              <a:rPr kumimoji="0" lang="en-US" altLang="en-US" sz="1200" b="0" i="0" u="none" strike="noStrike" cap="none" normalizeH="0" baseline="0">
                <a:ln>
                  <a:noFill/>
                </a:ln>
                <a:solidFill>
                  <a:schemeClr val="tx1"/>
                </a:solidFill>
                <a:effectLst/>
                <a:ea typeface="Times New Roman" panose="02020603050405020304" pitchFamily="18" charset="0"/>
                <a:cs typeface="Arial" panose="020B0604020202020204" pitchFamily="34" charset="0"/>
              </a:rPr>
              <a:t>	</a:t>
            </a:r>
            <a:r>
              <a:rPr kumimoji="0" lang="en-US" altLang="en-US" sz="11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sz="500" b="0" i="0" u="none" strike="noStrike" cap="none" normalizeH="0" baseline="0">
              <a:ln>
                <a:noFill/>
              </a:ln>
              <a:solidFill>
                <a:schemeClr val="tx1"/>
              </a:solidFill>
              <a:effectLst/>
            </a:endParaRPr>
          </a:p>
        </p:txBody>
      </p:sp>
      <p:sp>
        <p:nvSpPr>
          <p:cNvPr id="17" name="Rectangle 2">
            <a:extLst>
              <a:ext uri="{FF2B5EF4-FFF2-40B4-BE49-F238E27FC236}">
                <a16:creationId xmlns:a16="http://schemas.microsoft.com/office/drawing/2014/main" id="{30C0B952-44DB-2EF1-6DE3-487E3BCD15EE}"/>
              </a:ext>
            </a:extLst>
          </p:cNvPr>
          <p:cNvSpPr>
            <a:spLocks noChangeArrowheads="1"/>
          </p:cNvSpPr>
          <p:nvPr/>
        </p:nvSpPr>
        <p:spPr bwMode="auto">
          <a:xfrm rot="10800000" flipV="1">
            <a:off x="17944" y="904218"/>
            <a:ext cx="7763427" cy="7971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9pPr>
          </a:lstStyle>
          <a:p>
            <a:pPr marL="457200" marR="0" indent="-457200" algn="ctr">
              <a:spcBef>
                <a:spcPts val="0"/>
              </a:spcBef>
              <a:spcAft>
                <a:spcPts val="0"/>
              </a:spcAft>
              <a:tabLst>
                <a:tab pos="-457200" algn="l"/>
                <a:tab pos="0" algn="l"/>
              </a:tabLst>
            </a:pPr>
            <a:r>
              <a:rPr lang="en-US" sz="1600" b="1" dirty="0">
                <a:ea typeface="Times New Roman" panose="02020603050405020304" pitchFamily="18" charset="0"/>
                <a:cs typeface="Arial" panose="020B0604020202020204" pitchFamily="34" charset="0"/>
              </a:rPr>
              <a:t>GOODFARM ROAD POND</a:t>
            </a:r>
            <a:endParaRPr lang="en-US" sz="1600" dirty="0">
              <a:effectLst/>
              <a:ea typeface="Times New Roman" panose="02020603050405020304" pitchFamily="18" charset="0"/>
              <a:cs typeface="Arial" panose="020B0604020202020204" pitchFamily="34" charset="0"/>
            </a:endParaRPr>
          </a:p>
          <a:p>
            <a:pPr marL="457200" marR="0" indent="-457200" algn="ctr">
              <a:spcBef>
                <a:spcPts val="0"/>
              </a:spcBef>
              <a:spcAft>
                <a:spcPts val="0"/>
              </a:spcAft>
              <a:tabLst>
                <a:tab pos="-457200" algn="l"/>
                <a:tab pos="0" algn="l"/>
              </a:tabLst>
            </a:pPr>
            <a:r>
              <a:rPr lang="en-US" sz="1600" b="1" u="sng" dirty="0">
                <a:effectLst/>
                <a:ea typeface="Times New Roman" panose="02020603050405020304" pitchFamily="18" charset="0"/>
                <a:cs typeface="Arial" panose="020B0604020202020204" pitchFamily="34" charset="0"/>
              </a:rPr>
              <a:t>SEALED BIDS DUE </a:t>
            </a:r>
            <a:endParaRPr lang="en-US" sz="1600" dirty="0">
              <a:effectLst/>
              <a:ea typeface="Times New Roman" panose="02020603050405020304" pitchFamily="18" charset="0"/>
              <a:cs typeface="Arial" panose="020B0604020202020204" pitchFamily="34" charset="0"/>
            </a:endParaRPr>
          </a:p>
          <a:p>
            <a:pPr marL="457200" marR="0" indent="-457200" algn="ctr">
              <a:spcBef>
                <a:spcPts val="0"/>
              </a:spcBef>
              <a:spcAft>
                <a:spcPts val="0"/>
              </a:spcAft>
              <a:tabLst>
                <a:tab pos="-457200" algn="l"/>
                <a:tab pos="0" algn="l"/>
              </a:tabLst>
            </a:pPr>
            <a:r>
              <a:rPr lang="en-US" sz="1600" b="1" u="sng" dirty="0">
                <a:ea typeface="Times New Roman" panose="02020603050405020304" pitchFamily="18" charset="0"/>
                <a:cs typeface="Arial" panose="020B0604020202020204" pitchFamily="34" charset="0"/>
              </a:rPr>
              <a:t>TUES</a:t>
            </a:r>
            <a:r>
              <a:rPr lang="en-US" sz="1600" b="1" u="sng" dirty="0">
                <a:effectLst/>
                <a:ea typeface="Times New Roman" panose="02020603050405020304" pitchFamily="18" charset="0"/>
                <a:cs typeface="Arial" panose="020B0604020202020204" pitchFamily="34" charset="0"/>
              </a:rPr>
              <a:t>DAY DECEMBER 17, 2024</a:t>
            </a:r>
            <a:endParaRPr lang="en-US" sz="1600" dirty="0">
              <a:effectLst/>
              <a:ea typeface="Times New Roman" panose="02020603050405020304" pitchFamily="18" charset="0"/>
              <a:cs typeface="Arial" panose="020B0604020202020204" pitchFamily="34" charset="0"/>
            </a:endParaRPr>
          </a:p>
          <a:p>
            <a:pPr marL="457200" marR="0" indent="-457200" algn="ctr">
              <a:spcBef>
                <a:spcPts val="0"/>
              </a:spcBef>
              <a:spcAft>
                <a:spcPts val="0"/>
              </a:spcAft>
              <a:tabLst>
                <a:tab pos="-457200" algn="l"/>
                <a:tab pos="0" algn="l"/>
              </a:tabLst>
            </a:pPr>
            <a:r>
              <a:rPr lang="en-US" sz="1600" b="1" u="sng" dirty="0">
                <a:effectLst/>
                <a:ea typeface="Times New Roman" panose="02020603050405020304" pitchFamily="18" charset="0"/>
                <a:cs typeface="Arial" panose="020B0604020202020204" pitchFamily="34" charset="0"/>
              </a:rPr>
              <a:t>11:00 </a:t>
            </a:r>
            <a:r>
              <a:rPr lang="en-US" sz="1600" b="1" u="sng" dirty="0">
                <a:ea typeface="Times New Roman" panose="02020603050405020304" pitchFamily="18" charset="0"/>
                <a:cs typeface="Arial" panose="020B0604020202020204" pitchFamily="34" charset="0"/>
              </a:rPr>
              <a:t>A</a:t>
            </a:r>
            <a:r>
              <a:rPr lang="en-US" sz="1600" b="1" u="sng" dirty="0">
                <a:effectLst/>
                <a:ea typeface="Times New Roman" panose="02020603050405020304" pitchFamily="18" charset="0"/>
                <a:cs typeface="Arial" panose="020B0604020202020204" pitchFamily="34" charset="0"/>
              </a:rPr>
              <a:t>.M. C.S.T. to FIRST MID AG - BLOOMINGTON</a:t>
            </a:r>
            <a:endParaRPr lang="en-US" sz="1600" dirty="0">
              <a:effectLst/>
              <a:ea typeface="Times New Roman" panose="02020603050405020304" pitchFamily="18" charset="0"/>
              <a:cs typeface="Arial" panose="020B0604020202020204" pitchFamily="34" charset="0"/>
            </a:endParaRPr>
          </a:p>
          <a:p>
            <a:pPr marL="457200" marR="0" indent="-457200" algn="ctr">
              <a:spcBef>
                <a:spcPts val="0"/>
              </a:spcBef>
              <a:spcAft>
                <a:spcPts val="0"/>
              </a:spcAft>
              <a:tabLst>
                <a:tab pos="-457200" algn="l"/>
                <a:tab pos="0" algn="l"/>
              </a:tabLst>
            </a:pPr>
            <a:r>
              <a:rPr lang="en-US" sz="1600" b="1" u="sng" dirty="0">
                <a:effectLst/>
                <a:ea typeface="Times New Roman" panose="02020603050405020304" pitchFamily="18" charset="0"/>
                <a:cs typeface="Arial" panose="020B0604020202020204" pitchFamily="34" charset="0"/>
              </a:rPr>
              <a:t>BID SHEET</a:t>
            </a:r>
            <a:endParaRPr lang="en-US" sz="1600" dirty="0">
              <a:effectLst/>
              <a:ea typeface="Times New Roman" panose="02020603050405020304" pitchFamily="18" charset="0"/>
              <a:cs typeface="Arial" panose="020B0604020202020204" pitchFamily="34" charset="0"/>
            </a:endParaRPr>
          </a:p>
          <a:p>
            <a:pPr marL="0" marR="0" algn="just">
              <a:lnSpc>
                <a:spcPts val="1200"/>
              </a:lnSpc>
              <a:spcBef>
                <a:spcPts val="0"/>
              </a:spcBef>
              <a:spcAft>
                <a:spcPts val="0"/>
              </a:spcAft>
              <a:tabLst>
                <a:tab pos="-457200" algn="l"/>
                <a:tab pos="0" algn="l"/>
              </a:tabLst>
            </a:pPr>
            <a:r>
              <a:rPr lang="en-US" sz="1400" b="1" dirty="0">
                <a:effectLst/>
                <a:ea typeface="Times New Roman" panose="02020603050405020304" pitchFamily="18" charset="0"/>
                <a:cs typeface="Arial" panose="020B0604020202020204" pitchFamily="34" charset="0"/>
              </a:rPr>
              <a:t> </a:t>
            </a:r>
            <a:endParaRPr lang="en-US" sz="1400" dirty="0">
              <a:effectLst/>
              <a:ea typeface="Times New Roman" panose="02020603050405020304" pitchFamily="18" charset="0"/>
              <a:cs typeface="Arial" panose="020B0604020202020204" pitchFamily="34" charset="0"/>
            </a:endParaRPr>
          </a:p>
          <a:p>
            <a:pPr marL="0" marR="0" algn="just">
              <a:lnSpc>
                <a:spcPts val="1200"/>
              </a:lnSpc>
              <a:spcBef>
                <a:spcPts val="0"/>
              </a:spcBef>
              <a:spcAft>
                <a:spcPts val="0"/>
              </a:spcAft>
              <a:tabLst>
                <a:tab pos="-457200" algn="l"/>
                <a:tab pos="0" algn="l"/>
              </a:tabLst>
            </a:pPr>
            <a:r>
              <a:rPr lang="en-US" sz="1400" b="1" dirty="0">
                <a:effectLst/>
                <a:ea typeface="Times New Roman" panose="02020603050405020304" pitchFamily="18" charset="0"/>
                <a:cs typeface="Arial" panose="020B0604020202020204" pitchFamily="34" charset="0"/>
              </a:rPr>
              <a:t>I wish to place the following bid on the </a:t>
            </a:r>
            <a:r>
              <a:rPr lang="en-US" sz="1400" b="1" dirty="0" err="1">
                <a:ea typeface="Times New Roman" panose="02020603050405020304" pitchFamily="18" charset="0"/>
                <a:cs typeface="Arial" panose="020B0604020202020204" pitchFamily="34" charset="0"/>
              </a:rPr>
              <a:t>Goodfarm</a:t>
            </a:r>
            <a:r>
              <a:rPr lang="en-US" sz="1400" b="1" dirty="0">
                <a:ea typeface="Times New Roman" panose="02020603050405020304" pitchFamily="18" charset="0"/>
                <a:cs typeface="Arial" panose="020B0604020202020204" pitchFamily="34" charset="0"/>
              </a:rPr>
              <a:t> Road</a:t>
            </a:r>
            <a:r>
              <a:rPr lang="en-US" sz="1400" b="1" dirty="0">
                <a:effectLst/>
                <a:ea typeface="Times New Roman" panose="02020603050405020304" pitchFamily="18" charset="0"/>
                <a:cs typeface="Arial" panose="020B0604020202020204" pitchFamily="34" charset="0"/>
              </a:rPr>
              <a:t> Pond and agree to abide by the terms of sale provided herein.</a:t>
            </a:r>
            <a:endParaRPr lang="en-US" sz="1400" dirty="0">
              <a:effectLst/>
              <a:ea typeface="Times New Roman" panose="02020603050405020304" pitchFamily="18" charset="0"/>
              <a:cs typeface="Arial" panose="020B0604020202020204" pitchFamily="34" charset="0"/>
            </a:endParaRPr>
          </a:p>
          <a:p>
            <a:pPr marL="0" marR="0">
              <a:lnSpc>
                <a:spcPts val="1200"/>
              </a:lnSpc>
              <a:spcBef>
                <a:spcPts val="0"/>
              </a:spcBef>
              <a:spcAft>
                <a:spcPts val="0"/>
              </a:spcAft>
              <a:tabLst>
                <a:tab pos="-457200" algn="l"/>
                <a:tab pos="0" algn="l"/>
              </a:tabLst>
            </a:pPr>
            <a:r>
              <a:rPr lang="en-US" sz="1400" dirty="0">
                <a:effectLst/>
                <a:ea typeface="Times New Roman" panose="02020603050405020304" pitchFamily="18" charset="0"/>
                <a:cs typeface="Arial" panose="020B0604020202020204" pitchFamily="34" charset="0"/>
              </a:rPr>
              <a:t> </a:t>
            </a:r>
          </a:p>
          <a:p>
            <a:pPr marL="0" marR="0" algn="just">
              <a:lnSpc>
                <a:spcPts val="1200"/>
              </a:lnSpc>
              <a:spcBef>
                <a:spcPts val="0"/>
              </a:spcBef>
              <a:spcAft>
                <a:spcPts val="0"/>
              </a:spcAft>
              <a:tabLst>
                <a:tab pos="-457200" algn="l"/>
                <a:tab pos="0" algn="l"/>
              </a:tabLst>
            </a:pPr>
            <a:r>
              <a:rPr lang="en-US" sz="1400" dirty="0">
                <a:effectLst/>
                <a:ea typeface="Times New Roman" panose="02020603050405020304" pitchFamily="18" charset="0"/>
                <a:cs typeface="Arial" panose="020B0604020202020204" pitchFamily="34" charset="0"/>
              </a:rPr>
              <a:t>I understand that I will be required to sign a contract at this bid price if I am the successful bidder.  I will present a 10% downpayment by cashier’s check or wire transfer made payable to 1954 T/U/W Peter D. Scully to be held by First Mid Ag Services if I am the successful bidder</a:t>
            </a:r>
            <a:r>
              <a:rPr lang="en-US" sz="1400" dirty="0">
                <a:ea typeface="Times New Roman" panose="02020603050405020304" pitchFamily="18" charset="0"/>
                <a:cs typeface="Arial" panose="020B0604020202020204" pitchFamily="34" charset="0"/>
              </a:rPr>
              <a:t>.</a:t>
            </a:r>
            <a:endParaRPr lang="en-US" sz="1400" dirty="0">
              <a:effectLst/>
              <a:ea typeface="Times New Roman" panose="02020603050405020304" pitchFamily="18" charset="0"/>
              <a:cs typeface="Arial" panose="020B0604020202020204" pitchFamily="34" charset="0"/>
            </a:endParaRPr>
          </a:p>
          <a:p>
            <a:pPr marL="0" marR="0" algn="just">
              <a:lnSpc>
                <a:spcPts val="1200"/>
              </a:lnSpc>
              <a:spcBef>
                <a:spcPts val="0"/>
              </a:spcBef>
              <a:spcAft>
                <a:spcPts val="0"/>
              </a:spcAft>
              <a:tabLst>
                <a:tab pos="-457200" algn="l"/>
                <a:tab pos="0" algn="l"/>
              </a:tabLst>
            </a:pPr>
            <a:endParaRPr lang="en-US" sz="1400" dirty="0">
              <a:effectLst/>
              <a:ea typeface="Times New Roman" panose="02020603050405020304" pitchFamily="18" charset="0"/>
              <a:cs typeface="Arial" panose="020B0604020202020204" pitchFamily="34" charset="0"/>
            </a:endParaRPr>
          </a:p>
          <a:p>
            <a:pPr marL="0" marR="0">
              <a:lnSpc>
                <a:spcPts val="1200"/>
              </a:lnSpc>
              <a:spcBef>
                <a:spcPts val="0"/>
              </a:spcBef>
              <a:spcAft>
                <a:spcPts val="0"/>
              </a:spcAft>
              <a:tabLst>
                <a:tab pos="-457200" algn="l"/>
                <a:tab pos="0" algn="l"/>
              </a:tabLst>
            </a:pPr>
            <a:r>
              <a:rPr lang="en-US" sz="1400" dirty="0">
                <a:effectLst/>
                <a:ea typeface="Times New Roman" panose="02020603050405020304" pitchFamily="18" charset="0"/>
                <a:cs typeface="Arial" panose="020B0604020202020204" pitchFamily="34" charset="0"/>
              </a:rPr>
              <a:t> </a:t>
            </a:r>
          </a:p>
          <a:p>
            <a:pPr marL="0" marR="0">
              <a:lnSpc>
                <a:spcPts val="1200"/>
              </a:lnSpc>
              <a:spcBef>
                <a:spcPts val="0"/>
              </a:spcBef>
              <a:spcAft>
                <a:spcPts val="0"/>
              </a:spcAft>
              <a:tabLst>
                <a:tab pos="-457200" algn="l"/>
                <a:tab pos="0" algn="l"/>
              </a:tabLst>
            </a:pPr>
            <a:r>
              <a:rPr lang="en-US" sz="1400" b="1" dirty="0">
                <a:effectLst/>
                <a:ea typeface="Times New Roman" panose="02020603050405020304" pitchFamily="18" charset="0"/>
                <a:cs typeface="Arial" panose="020B0604020202020204" pitchFamily="34" charset="0"/>
              </a:rPr>
              <a:t>ENTIRE PROPERTY</a:t>
            </a:r>
            <a:endParaRPr lang="en-US" sz="1400" dirty="0">
              <a:effectLst/>
              <a:ea typeface="Times New Roman" panose="02020603050405020304" pitchFamily="18" charset="0"/>
              <a:cs typeface="Arial" panose="020B0604020202020204" pitchFamily="34" charset="0"/>
            </a:endParaRPr>
          </a:p>
          <a:p>
            <a:pPr marL="0" marR="0">
              <a:lnSpc>
                <a:spcPts val="1200"/>
              </a:lnSpc>
              <a:spcBef>
                <a:spcPts val="0"/>
              </a:spcBef>
              <a:spcAft>
                <a:spcPts val="0"/>
              </a:spcAft>
              <a:tabLst>
                <a:tab pos="-457200" algn="l"/>
                <a:tab pos="0" algn="l"/>
              </a:tabLst>
            </a:pPr>
            <a:r>
              <a:rPr lang="en-US" sz="1400" b="1" dirty="0">
                <a:effectLst/>
                <a:ea typeface="Times New Roman" panose="02020603050405020304" pitchFamily="18" charset="0"/>
                <a:cs typeface="Arial" panose="020B0604020202020204" pitchFamily="34" charset="0"/>
              </a:rPr>
              <a:t>TOTAL CONSIDERATION: $</a:t>
            </a:r>
            <a:r>
              <a:rPr lang="en-US" sz="1400" b="1" u="sng" dirty="0">
                <a:effectLst/>
                <a:ea typeface="Times New Roman" panose="02020603050405020304" pitchFamily="18" charset="0"/>
                <a:cs typeface="Arial" panose="020B0604020202020204" pitchFamily="34" charset="0"/>
              </a:rPr>
              <a:t>							</a:t>
            </a:r>
          </a:p>
          <a:p>
            <a:pPr marL="0" marR="0">
              <a:lnSpc>
                <a:spcPts val="1200"/>
              </a:lnSpc>
              <a:spcBef>
                <a:spcPts val="0"/>
              </a:spcBef>
              <a:spcAft>
                <a:spcPts val="0"/>
              </a:spcAft>
              <a:tabLst>
                <a:tab pos="-457200" algn="l"/>
                <a:tab pos="0" algn="l"/>
              </a:tabLst>
            </a:pPr>
            <a:endParaRPr lang="en-US" sz="1400" dirty="0">
              <a:effectLst/>
              <a:ea typeface="Times New Roman" panose="02020603050405020304" pitchFamily="18" charset="0"/>
              <a:cs typeface="Arial" panose="020B0604020202020204" pitchFamily="34" charset="0"/>
            </a:endParaRPr>
          </a:p>
          <a:p>
            <a:pPr marL="0" marR="0">
              <a:lnSpc>
                <a:spcPts val="1200"/>
              </a:lnSpc>
              <a:spcBef>
                <a:spcPts val="0"/>
              </a:spcBef>
              <a:spcAft>
                <a:spcPts val="0"/>
              </a:spcAft>
              <a:tabLst>
                <a:tab pos="-457200" algn="l"/>
                <a:tab pos="0" algn="l"/>
              </a:tabLst>
            </a:pPr>
            <a:r>
              <a:rPr lang="en-US" sz="1400" b="1" u="none" strike="noStrike" dirty="0">
                <a:effectLst/>
                <a:ea typeface="Times New Roman" panose="02020603050405020304" pitchFamily="18" charset="0"/>
                <a:cs typeface="Arial" panose="020B0604020202020204" pitchFamily="34" charset="0"/>
              </a:rPr>
              <a:t> </a:t>
            </a:r>
            <a:endParaRPr lang="en-US" sz="1400" dirty="0">
              <a:effectLst/>
              <a:ea typeface="Times New Roman" panose="02020603050405020304" pitchFamily="18" charset="0"/>
              <a:cs typeface="Arial" panose="020B0604020202020204" pitchFamily="34" charset="0"/>
            </a:endParaRPr>
          </a:p>
          <a:p>
            <a:pPr marL="0" marR="0">
              <a:lnSpc>
                <a:spcPts val="1200"/>
              </a:lnSpc>
              <a:spcBef>
                <a:spcPts val="0"/>
              </a:spcBef>
              <a:spcAft>
                <a:spcPts val="0"/>
              </a:spcAft>
              <a:tabLst>
                <a:tab pos="-457200" algn="l"/>
                <a:tab pos="0" algn="l"/>
              </a:tabLst>
            </a:pPr>
            <a:r>
              <a:rPr lang="en-US" sz="1400" b="1" dirty="0">
                <a:effectLst/>
                <a:ea typeface="Times New Roman" panose="02020603050405020304" pitchFamily="18" charset="0"/>
                <a:cs typeface="Arial" panose="020B0604020202020204" pitchFamily="34" charset="0"/>
              </a:rPr>
              <a:t>					</a:t>
            </a:r>
            <a:r>
              <a:rPr lang="en-US" sz="1400" b="1" u="sng" dirty="0">
                <a:effectLst/>
                <a:ea typeface="Times New Roman" panose="02020603050405020304" pitchFamily="18" charset="0"/>
                <a:cs typeface="Arial" panose="020B0604020202020204" pitchFamily="34" charset="0"/>
              </a:rPr>
              <a:t>			</a:t>
            </a:r>
            <a:r>
              <a:rPr lang="en-US" sz="1400" b="1" dirty="0">
                <a:effectLst/>
                <a:ea typeface="Times New Roman" panose="02020603050405020304" pitchFamily="18" charset="0"/>
                <a:cs typeface="Arial" panose="020B0604020202020204" pitchFamily="34" charset="0"/>
              </a:rPr>
              <a:t>Thousand </a:t>
            </a:r>
            <a:r>
              <a:rPr lang="en-US" sz="1400" b="1" u="sng" dirty="0">
                <a:effectLst/>
                <a:ea typeface="Times New Roman" panose="02020603050405020304" pitchFamily="18" charset="0"/>
                <a:cs typeface="Arial" panose="020B0604020202020204" pitchFamily="34" charset="0"/>
              </a:rPr>
              <a:t>					</a:t>
            </a:r>
            <a:r>
              <a:rPr lang="en-US" sz="1400" b="1" dirty="0">
                <a:effectLst/>
                <a:ea typeface="Times New Roman" panose="02020603050405020304" pitchFamily="18" charset="0"/>
                <a:cs typeface="Arial" panose="020B0604020202020204" pitchFamily="34" charset="0"/>
              </a:rPr>
              <a:t> Dollars</a:t>
            </a:r>
            <a:endParaRPr lang="en-US" sz="1400" dirty="0">
              <a:effectLst/>
              <a:ea typeface="Times New Roman" panose="02020603050405020304" pitchFamily="18" charset="0"/>
              <a:cs typeface="Arial" panose="020B0604020202020204" pitchFamily="34" charset="0"/>
            </a:endParaRPr>
          </a:p>
          <a:p>
            <a:pPr marL="0" marR="0">
              <a:lnSpc>
                <a:spcPts val="1200"/>
              </a:lnSpc>
              <a:spcBef>
                <a:spcPts val="0"/>
              </a:spcBef>
              <a:spcAft>
                <a:spcPts val="0"/>
              </a:spcAft>
              <a:tabLst>
                <a:tab pos="-457200" algn="l"/>
                <a:tab pos="0" algn="l"/>
              </a:tabLst>
            </a:pPr>
            <a:r>
              <a:rPr lang="en-US" sz="1400" b="1" dirty="0">
                <a:effectLst/>
                <a:ea typeface="Times New Roman" panose="02020603050405020304" pitchFamily="18" charset="0"/>
                <a:cs typeface="Arial" panose="020B0604020202020204" pitchFamily="34" charset="0"/>
              </a:rPr>
              <a:t> </a:t>
            </a:r>
            <a:endParaRPr lang="en-US" sz="1400" dirty="0">
              <a:effectLst/>
              <a:ea typeface="Times New Roman" panose="02020603050405020304" pitchFamily="18" charset="0"/>
              <a:cs typeface="Arial" panose="020B0604020202020204" pitchFamily="34" charset="0"/>
            </a:endParaRPr>
          </a:p>
          <a:p>
            <a:pPr marL="0" marR="0">
              <a:lnSpc>
                <a:spcPts val="1200"/>
              </a:lnSpc>
              <a:spcBef>
                <a:spcPts val="0"/>
              </a:spcBef>
              <a:spcAft>
                <a:spcPts val="0"/>
              </a:spcAft>
              <a:tabLst>
                <a:tab pos="-457200" algn="l"/>
                <a:tab pos="0" algn="l"/>
              </a:tabLst>
            </a:pPr>
            <a:r>
              <a:rPr lang="en-US" sz="1400" b="1" dirty="0">
                <a:effectLst/>
                <a:ea typeface="Times New Roman" panose="02020603050405020304" pitchFamily="18" charset="0"/>
                <a:cs typeface="Arial" panose="020B0604020202020204" pitchFamily="34" charset="0"/>
              </a:rPr>
              <a:t> </a:t>
            </a:r>
            <a:endParaRPr lang="en-US" sz="1400" dirty="0">
              <a:effectLst/>
              <a:ea typeface="Times New Roman" panose="02020603050405020304" pitchFamily="18" charset="0"/>
              <a:cs typeface="Arial" panose="020B0604020202020204" pitchFamily="34" charset="0"/>
            </a:endParaRPr>
          </a:p>
          <a:p>
            <a:pPr marL="0" marR="0">
              <a:lnSpc>
                <a:spcPts val="1200"/>
              </a:lnSpc>
              <a:spcBef>
                <a:spcPts val="0"/>
              </a:spcBef>
              <a:spcAft>
                <a:spcPts val="0"/>
              </a:spcAft>
              <a:tabLst>
                <a:tab pos="-457200" algn="l"/>
                <a:tab pos="0" algn="l"/>
              </a:tabLst>
            </a:pPr>
            <a:r>
              <a:rPr lang="en-US" sz="1400" b="1" dirty="0">
                <a:effectLst/>
                <a:ea typeface="Times New Roman" panose="02020603050405020304" pitchFamily="18" charset="0"/>
                <a:cs typeface="Arial" panose="020B0604020202020204" pitchFamily="34" charset="0"/>
              </a:rPr>
              <a:t>	NAME:		___________________________________</a:t>
            </a:r>
          </a:p>
          <a:p>
            <a:pPr marL="0" marR="0">
              <a:lnSpc>
                <a:spcPts val="1200"/>
              </a:lnSpc>
              <a:spcBef>
                <a:spcPts val="0"/>
              </a:spcBef>
              <a:spcAft>
                <a:spcPts val="0"/>
              </a:spcAft>
              <a:tabLst>
                <a:tab pos="-457200" algn="l"/>
                <a:tab pos="0" algn="l"/>
              </a:tabLst>
            </a:pPr>
            <a:endParaRPr lang="en-US" sz="1400" dirty="0">
              <a:effectLst/>
              <a:ea typeface="Times New Roman" panose="02020603050405020304" pitchFamily="18" charset="0"/>
              <a:cs typeface="Arial" panose="020B0604020202020204" pitchFamily="34" charset="0"/>
            </a:endParaRPr>
          </a:p>
          <a:p>
            <a:pPr marL="0" marR="0">
              <a:lnSpc>
                <a:spcPts val="1200"/>
              </a:lnSpc>
              <a:spcBef>
                <a:spcPts val="0"/>
              </a:spcBef>
              <a:spcAft>
                <a:spcPts val="0"/>
              </a:spcAft>
              <a:tabLst>
                <a:tab pos="-457200" algn="l"/>
                <a:tab pos="0" algn="l"/>
              </a:tabLst>
            </a:pPr>
            <a:r>
              <a:rPr lang="en-US" sz="1400" b="1" dirty="0">
                <a:effectLst/>
                <a:ea typeface="Times New Roman" panose="02020603050405020304" pitchFamily="18" charset="0"/>
                <a:cs typeface="Arial" panose="020B0604020202020204" pitchFamily="34" charset="0"/>
              </a:rPr>
              <a:t> </a:t>
            </a:r>
            <a:endParaRPr lang="en-US" sz="1400" dirty="0">
              <a:effectLst/>
              <a:ea typeface="Times New Roman" panose="02020603050405020304" pitchFamily="18" charset="0"/>
              <a:cs typeface="Arial" panose="020B0604020202020204" pitchFamily="34" charset="0"/>
            </a:endParaRPr>
          </a:p>
          <a:p>
            <a:pPr marL="0" marR="0">
              <a:lnSpc>
                <a:spcPts val="1200"/>
              </a:lnSpc>
              <a:spcBef>
                <a:spcPts val="0"/>
              </a:spcBef>
              <a:spcAft>
                <a:spcPts val="0"/>
              </a:spcAft>
              <a:tabLst>
                <a:tab pos="-457200" algn="l"/>
                <a:tab pos="0" algn="l"/>
              </a:tabLst>
            </a:pPr>
            <a:r>
              <a:rPr lang="en-US" sz="1400" b="1" dirty="0">
                <a:effectLst/>
                <a:ea typeface="Times New Roman" panose="02020603050405020304" pitchFamily="18" charset="0"/>
                <a:cs typeface="Arial" panose="020B0604020202020204" pitchFamily="34" charset="0"/>
              </a:rPr>
              <a:t>	ADDRESS:	___________________________________</a:t>
            </a:r>
          </a:p>
          <a:p>
            <a:pPr marL="0" marR="0">
              <a:lnSpc>
                <a:spcPts val="1200"/>
              </a:lnSpc>
              <a:spcBef>
                <a:spcPts val="0"/>
              </a:spcBef>
              <a:spcAft>
                <a:spcPts val="0"/>
              </a:spcAft>
              <a:tabLst>
                <a:tab pos="-457200" algn="l"/>
                <a:tab pos="0" algn="l"/>
              </a:tabLst>
            </a:pPr>
            <a:endParaRPr lang="en-US" sz="1400" dirty="0">
              <a:effectLst/>
              <a:ea typeface="Times New Roman" panose="02020603050405020304" pitchFamily="18" charset="0"/>
              <a:cs typeface="Arial" panose="020B0604020202020204" pitchFamily="34" charset="0"/>
            </a:endParaRPr>
          </a:p>
          <a:p>
            <a:pPr marL="0" marR="0">
              <a:lnSpc>
                <a:spcPts val="1200"/>
              </a:lnSpc>
              <a:spcBef>
                <a:spcPts val="0"/>
              </a:spcBef>
              <a:spcAft>
                <a:spcPts val="0"/>
              </a:spcAft>
              <a:tabLst>
                <a:tab pos="-457200" algn="l"/>
                <a:tab pos="0" algn="l"/>
              </a:tabLst>
            </a:pPr>
            <a:r>
              <a:rPr lang="en-US" sz="1400" b="1" dirty="0">
                <a:effectLst/>
                <a:ea typeface="Times New Roman" panose="02020603050405020304" pitchFamily="18" charset="0"/>
                <a:cs typeface="Arial" panose="020B0604020202020204" pitchFamily="34" charset="0"/>
              </a:rPr>
              <a:t> </a:t>
            </a:r>
            <a:endParaRPr lang="en-US" sz="1400" dirty="0">
              <a:effectLst/>
              <a:ea typeface="Times New Roman" panose="02020603050405020304" pitchFamily="18" charset="0"/>
              <a:cs typeface="Arial" panose="020B0604020202020204" pitchFamily="34" charset="0"/>
            </a:endParaRPr>
          </a:p>
          <a:p>
            <a:pPr marL="0" marR="0">
              <a:lnSpc>
                <a:spcPts val="1200"/>
              </a:lnSpc>
              <a:spcBef>
                <a:spcPts val="0"/>
              </a:spcBef>
              <a:spcAft>
                <a:spcPts val="0"/>
              </a:spcAft>
              <a:tabLst>
                <a:tab pos="-457200" algn="l"/>
                <a:tab pos="0" algn="l"/>
              </a:tabLst>
            </a:pPr>
            <a:r>
              <a:rPr lang="en-US" sz="1400" b="1" dirty="0">
                <a:effectLst/>
                <a:ea typeface="Times New Roman" panose="02020603050405020304" pitchFamily="18" charset="0"/>
                <a:cs typeface="Arial" panose="020B0604020202020204" pitchFamily="34" charset="0"/>
              </a:rPr>
              <a:t>	CITY/STATE:	___________________________________</a:t>
            </a:r>
            <a:endParaRPr lang="en-US" sz="1400" dirty="0">
              <a:effectLst/>
              <a:ea typeface="Times New Roman" panose="02020603050405020304" pitchFamily="18" charset="0"/>
              <a:cs typeface="Arial" panose="020B0604020202020204" pitchFamily="34" charset="0"/>
            </a:endParaRPr>
          </a:p>
          <a:p>
            <a:pPr marL="0" marR="0">
              <a:lnSpc>
                <a:spcPts val="1200"/>
              </a:lnSpc>
              <a:spcBef>
                <a:spcPts val="0"/>
              </a:spcBef>
              <a:spcAft>
                <a:spcPts val="0"/>
              </a:spcAft>
              <a:tabLst>
                <a:tab pos="-457200" algn="l"/>
                <a:tab pos="0" algn="l"/>
              </a:tabLst>
            </a:pPr>
            <a:r>
              <a:rPr lang="en-US" sz="1400" b="1" dirty="0">
                <a:effectLst/>
                <a:ea typeface="Times New Roman" panose="02020603050405020304" pitchFamily="18" charset="0"/>
                <a:cs typeface="Arial" panose="020B0604020202020204" pitchFamily="34" charset="0"/>
              </a:rPr>
              <a:t> </a:t>
            </a:r>
          </a:p>
          <a:p>
            <a:pPr marL="0" marR="0">
              <a:lnSpc>
                <a:spcPts val="1200"/>
              </a:lnSpc>
              <a:spcBef>
                <a:spcPts val="0"/>
              </a:spcBef>
              <a:spcAft>
                <a:spcPts val="0"/>
              </a:spcAft>
              <a:tabLst>
                <a:tab pos="-457200" algn="l"/>
                <a:tab pos="0" algn="l"/>
              </a:tabLst>
            </a:pPr>
            <a:endParaRPr lang="en-US" sz="1400" dirty="0">
              <a:effectLst/>
              <a:ea typeface="Times New Roman" panose="02020603050405020304" pitchFamily="18" charset="0"/>
              <a:cs typeface="Arial" panose="020B0604020202020204" pitchFamily="34" charset="0"/>
            </a:endParaRPr>
          </a:p>
          <a:p>
            <a:pPr marL="0" marR="0">
              <a:lnSpc>
                <a:spcPts val="1200"/>
              </a:lnSpc>
              <a:spcBef>
                <a:spcPts val="0"/>
              </a:spcBef>
              <a:spcAft>
                <a:spcPts val="0"/>
              </a:spcAft>
              <a:tabLst>
                <a:tab pos="-457200" algn="l"/>
                <a:tab pos="0" algn="l"/>
              </a:tabLst>
            </a:pPr>
            <a:r>
              <a:rPr lang="en-US" sz="1400" b="1" dirty="0">
                <a:effectLst/>
                <a:ea typeface="Times New Roman" panose="02020603050405020304" pitchFamily="18" charset="0"/>
                <a:cs typeface="Arial" panose="020B0604020202020204" pitchFamily="34" charset="0"/>
              </a:rPr>
              <a:t>	PHONE NO: 	___________________________________</a:t>
            </a:r>
          </a:p>
          <a:p>
            <a:pPr marL="0" marR="0">
              <a:lnSpc>
                <a:spcPts val="1200"/>
              </a:lnSpc>
              <a:spcBef>
                <a:spcPts val="0"/>
              </a:spcBef>
              <a:spcAft>
                <a:spcPts val="0"/>
              </a:spcAft>
              <a:tabLst>
                <a:tab pos="-457200" algn="l"/>
                <a:tab pos="0" algn="l"/>
              </a:tabLst>
            </a:pPr>
            <a:endParaRPr lang="en-US" sz="1400" dirty="0">
              <a:effectLst/>
              <a:ea typeface="Times New Roman" panose="02020603050405020304" pitchFamily="18" charset="0"/>
              <a:cs typeface="Arial" panose="020B0604020202020204" pitchFamily="34" charset="0"/>
            </a:endParaRPr>
          </a:p>
          <a:p>
            <a:pPr marL="0" marR="0">
              <a:lnSpc>
                <a:spcPts val="1200"/>
              </a:lnSpc>
              <a:spcBef>
                <a:spcPts val="0"/>
              </a:spcBef>
              <a:spcAft>
                <a:spcPts val="0"/>
              </a:spcAft>
              <a:tabLst>
                <a:tab pos="-457200" algn="l"/>
                <a:tab pos="0" algn="l"/>
              </a:tabLst>
            </a:pPr>
            <a:r>
              <a:rPr lang="en-US" sz="1400" b="1" dirty="0">
                <a:effectLst/>
                <a:ea typeface="Times New Roman" panose="02020603050405020304" pitchFamily="18" charset="0"/>
                <a:cs typeface="Arial" panose="020B0604020202020204" pitchFamily="34" charset="0"/>
              </a:rPr>
              <a:t> </a:t>
            </a:r>
            <a:endParaRPr lang="en-US" sz="1400" dirty="0">
              <a:effectLst/>
              <a:ea typeface="Times New Roman" panose="02020603050405020304" pitchFamily="18" charset="0"/>
              <a:cs typeface="Arial" panose="020B0604020202020204" pitchFamily="34" charset="0"/>
            </a:endParaRPr>
          </a:p>
          <a:p>
            <a:pPr marL="0" marR="0">
              <a:lnSpc>
                <a:spcPts val="1200"/>
              </a:lnSpc>
              <a:spcBef>
                <a:spcPts val="0"/>
              </a:spcBef>
              <a:spcAft>
                <a:spcPts val="0"/>
              </a:spcAft>
              <a:tabLst>
                <a:tab pos="-457200" algn="l"/>
                <a:tab pos="0" algn="l"/>
              </a:tabLst>
            </a:pPr>
            <a:r>
              <a:rPr lang="en-US" sz="1400" b="1" dirty="0">
                <a:effectLst/>
                <a:ea typeface="Times New Roman" panose="02020603050405020304" pitchFamily="18" charset="0"/>
                <a:cs typeface="Arial" panose="020B0604020202020204" pitchFamily="34" charset="0"/>
              </a:rPr>
              <a:t>		</a:t>
            </a:r>
            <a:r>
              <a:rPr lang="en-US" sz="1400" b="1" dirty="0">
                <a:ea typeface="Times New Roman" panose="02020603050405020304" pitchFamily="18" charset="0"/>
                <a:cs typeface="Arial" panose="020B0604020202020204" pitchFamily="34" charset="0"/>
              </a:rPr>
              <a:t>EMAIL</a:t>
            </a:r>
            <a:r>
              <a:rPr lang="en-US" sz="1400" b="1" dirty="0">
                <a:effectLst/>
                <a:ea typeface="Times New Roman" panose="02020603050405020304" pitchFamily="18" charset="0"/>
                <a:cs typeface="Arial" panose="020B0604020202020204" pitchFamily="34" charset="0"/>
              </a:rPr>
              <a:t>:	</a:t>
            </a:r>
            <a:r>
              <a:rPr lang="en-US" sz="1400" b="1" u="sng" dirty="0">
                <a:ea typeface="Times New Roman" panose="02020603050405020304" pitchFamily="18" charset="0"/>
                <a:cs typeface="Arial" panose="020B0604020202020204" pitchFamily="34" charset="0"/>
              </a:rPr>
              <a:t>________________________________________</a:t>
            </a:r>
            <a:r>
              <a:rPr lang="en-US" sz="1400" b="1" u="sng" dirty="0">
                <a:effectLst/>
                <a:ea typeface="Times New Roman" panose="02020603050405020304" pitchFamily="18" charset="0"/>
                <a:cs typeface="Arial" panose="020B0604020202020204" pitchFamily="34" charset="0"/>
              </a:rPr>
              <a:t>                                     </a:t>
            </a:r>
            <a:endParaRPr lang="en-US" sz="1400" u="sng" dirty="0">
              <a:effectLst/>
              <a:ea typeface="Times New Roman" panose="02020603050405020304" pitchFamily="18" charset="0"/>
              <a:cs typeface="Arial" panose="020B0604020202020204" pitchFamily="34" charset="0"/>
            </a:endParaRPr>
          </a:p>
          <a:p>
            <a:pPr marL="0" marR="0">
              <a:lnSpc>
                <a:spcPts val="1200"/>
              </a:lnSpc>
              <a:spcBef>
                <a:spcPts val="0"/>
              </a:spcBef>
              <a:spcAft>
                <a:spcPts val="0"/>
              </a:spcAft>
              <a:tabLst>
                <a:tab pos="-457200" algn="l"/>
                <a:tab pos="0" algn="l"/>
              </a:tabLst>
            </a:pPr>
            <a:r>
              <a:rPr lang="en-US" sz="1400" b="1" dirty="0">
                <a:effectLst/>
                <a:ea typeface="Times New Roman" panose="02020603050405020304" pitchFamily="18" charset="0"/>
                <a:cs typeface="Arial" panose="020B0604020202020204" pitchFamily="34" charset="0"/>
              </a:rPr>
              <a:t> </a:t>
            </a:r>
            <a:endParaRPr lang="en-US" sz="1400" dirty="0">
              <a:effectLst/>
              <a:ea typeface="Times New Roman" panose="02020603050405020304" pitchFamily="18" charset="0"/>
              <a:cs typeface="Arial" panose="020B0604020202020204" pitchFamily="34" charset="0"/>
            </a:endParaRPr>
          </a:p>
          <a:p>
            <a:pPr marL="0" marR="0">
              <a:lnSpc>
                <a:spcPts val="1200"/>
              </a:lnSpc>
              <a:spcBef>
                <a:spcPts val="0"/>
              </a:spcBef>
              <a:spcAft>
                <a:spcPts val="0"/>
              </a:spcAft>
              <a:tabLst>
                <a:tab pos="-457200" algn="l"/>
                <a:tab pos="0" algn="l"/>
              </a:tabLst>
            </a:pPr>
            <a:r>
              <a:rPr lang="en-US" sz="1400" b="1" dirty="0">
                <a:effectLst/>
                <a:ea typeface="Times New Roman" panose="02020603050405020304" pitchFamily="18" charset="0"/>
                <a:cs typeface="Arial" panose="020B0604020202020204" pitchFamily="34" charset="0"/>
              </a:rPr>
              <a:t> </a:t>
            </a:r>
            <a:endParaRPr lang="en-US" sz="1400" dirty="0">
              <a:effectLst/>
              <a:ea typeface="Times New Roman" panose="02020603050405020304" pitchFamily="18" charset="0"/>
              <a:cs typeface="Arial" panose="020B0604020202020204" pitchFamily="34" charset="0"/>
            </a:endParaRPr>
          </a:p>
          <a:p>
            <a:pPr marL="0" marR="0">
              <a:lnSpc>
                <a:spcPts val="1200"/>
              </a:lnSpc>
              <a:spcBef>
                <a:spcPts val="0"/>
              </a:spcBef>
              <a:spcAft>
                <a:spcPts val="0"/>
              </a:spcAft>
              <a:tabLst>
                <a:tab pos="-457200" algn="l"/>
                <a:tab pos="0" algn="l"/>
              </a:tabLst>
            </a:pPr>
            <a:r>
              <a:rPr lang="en-US" sz="1400" b="1" dirty="0">
                <a:effectLst/>
                <a:ea typeface="Times New Roman" panose="02020603050405020304" pitchFamily="18" charset="0"/>
                <a:cs typeface="Arial" panose="020B0604020202020204" pitchFamily="34" charset="0"/>
              </a:rPr>
              <a:t> </a:t>
            </a:r>
            <a:endParaRPr lang="en-US" sz="1400" dirty="0">
              <a:effectLst/>
              <a:ea typeface="Times New Roman" panose="02020603050405020304" pitchFamily="18" charset="0"/>
              <a:cs typeface="Arial" panose="020B0604020202020204" pitchFamily="34" charset="0"/>
            </a:endParaRPr>
          </a:p>
          <a:p>
            <a:pPr marL="0" marR="0">
              <a:lnSpc>
                <a:spcPts val="1200"/>
              </a:lnSpc>
              <a:spcBef>
                <a:spcPts val="0"/>
              </a:spcBef>
              <a:spcAft>
                <a:spcPts val="0"/>
              </a:spcAft>
              <a:tabLst>
                <a:tab pos="-457200" algn="l"/>
                <a:tab pos="0" algn="l"/>
              </a:tabLst>
            </a:pPr>
            <a:r>
              <a:rPr lang="en-US" sz="1400" b="1" dirty="0">
                <a:effectLst/>
                <a:ea typeface="Times New Roman" panose="02020603050405020304" pitchFamily="18" charset="0"/>
                <a:cs typeface="Arial" panose="020B0604020202020204" pitchFamily="34" charset="0"/>
              </a:rPr>
              <a:t>	SIGNATURE:</a:t>
            </a:r>
            <a:r>
              <a:rPr lang="en-US" sz="1400" b="1" u="sng" dirty="0">
                <a:effectLst/>
                <a:ea typeface="Times New Roman" panose="02020603050405020304" pitchFamily="18" charset="0"/>
                <a:cs typeface="Arial" panose="020B0604020202020204" pitchFamily="34" charset="0"/>
              </a:rPr>
              <a:t>						</a:t>
            </a:r>
            <a:r>
              <a:rPr lang="en-US" sz="1400" b="1" dirty="0">
                <a:effectLst/>
                <a:ea typeface="Times New Roman" panose="02020603050405020304" pitchFamily="18" charset="0"/>
                <a:cs typeface="Arial" panose="020B0604020202020204" pitchFamily="34" charset="0"/>
              </a:rPr>
              <a:t>   	DATE:</a:t>
            </a:r>
            <a:r>
              <a:rPr lang="en-US" sz="1400" b="1" u="sng" dirty="0">
                <a:effectLst/>
                <a:ea typeface="Times New Roman" panose="02020603050405020304" pitchFamily="18" charset="0"/>
                <a:cs typeface="Arial" panose="020B0604020202020204" pitchFamily="34" charset="0"/>
              </a:rPr>
              <a:t>				</a:t>
            </a:r>
            <a:endParaRPr lang="en-US" sz="1400" dirty="0">
              <a:effectLst/>
              <a:ea typeface="Times New Roman" panose="02020603050405020304" pitchFamily="18" charset="0"/>
              <a:cs typeface="Arial" panose="020B0604020202020204" pitchFamily="34" charset="0"/>
            </a:endParaRPr>
          </a:p>
          <a:p>
            <a:pPr marL="0" marR="0" algn="ctr">
              <a:lnSpc>
                <a:spcPts val="1200"/>
              </a:lnSpc>
              <a:spcBef>
                <a:spcPts val="0"/>
              </a:spcBef>
              <a:spcAft>
                <a:spcPts val="0"/>
              </a:spcAft>
              <a:tabLst>
                <a:tab pos="-457200" algn="l"/>
                <a:tab pos="0" algn="l"/>
              </a:tabLst>
            </a:pPr>
            <a:r>
              <a:rPr lang="en-US" sz="1400" b="1" dirty="0">
                <a:effectLst/>
                <a:ea typeface="Times New Roman" panose="02020603050405020304" pitchFamily="18" charset="0"/>
                <a:cs typeface="Arial" panose="020B0604020202020204" pitchFamily="34" charset="0"/>
              </a:rPr>
              <a:t> </a:t>
            </a:r>
            <a:endParaRPr lang="en-US" sz="1400" dirty="0">
              <a:effectLst/>
              <a:ea typeface="Times New Roman" panose="02020603050405020304" pitchFamily="18" charset="0"/>
              <a:cs typeface="Arial" panose="020B0604020202020204" pitchFamily="34" charset="0"/>
            </a:endParaRPr>
          </a:p>
          <a:p>
            <a:pPr marL="0" marR="0" algn="ctr">
              <a:lnSpc>
                <a:spcPts val="1200"/>
              </a:lnSpc>
              <a:spcBef>
                <a:spcPts val="0"/>
              </a:spcBef>
              <a:spcAft>
                <a:spcPts val="0"/>
              </a:spcAft>
              <a:tabLst>
                <a:tab pos="-457200" algn="l"/>
                <a:tab pos="0" algn="l"/>
              </a:tabLst>
            </a:pPr>
            <a:r>
              <a:rPr lang="en-US" sz="1400" b="1" dirty="0">
                <a:effectLst/>
                <a:ea typeface="Times New Roman" panose="02020603050405020304" pitchFamily="18" charset="0"/>
                <a:cs typeface="Arial" panose="020B0604020202020204" pitchFamily="34" charset="0"/>
              </a:rPr>
              <a:t> </a:t>
            </a:r>
            <a:endParaRPr lang="en-US" sz="1400" dirty="0">
              <a:effectLst/>
              <a:ea typeface="Times New Roman" panose="02020603050405020304" pitchFamily="18" charset="0"/>
              <a:cs typeface="Arial" panose="020B0604020202020204" pitchFamily="34" charset="0"/>
            </a:endParaRPr>
          </a:p>
          <a:p>
            <a:pPr marL="0" marR="0" algn="ctr">
              <a:lnSpc>
                <a:spcPts val="1200"/>
              </a:lnSpc>
              <a:spcBef>
                <a:spcPts val="0"/>
              </a:spcBef>
              <a:spcAft>
                <a:spcPts val="0"/>
              </a:spcAft>
              <a:tabLst>
                <a:tab pos="-457200" algn="l"/>
                <a:tab pos="0" algn="l"/>
              </a:tabLst>
            </a:pPr>
            <a:r>
              <a:rPr lang="en-US" sz="1400" b="1" dirty="0">
                <a:effectLst/>
                <a:ea typeface="Times New Roman" panose="02020603050405020304" pitchFamily="18" charset="0"/>
                <a:cs typeface="Arial" panose="020B0604020202020204" pitchFamily="34" charset="0"/>
              </a:rPr>
              <a:t>Bids may be presented or mailed to:</a:t>
            </a:r>
            <a:endParaRPr lang="en-US" sz="1400" dirty="0">
              <a:effectLst/>
              <a:ea typeface="Times New Roman" panose="02020603050405020304" pitchFamily="18" charset="0"/>
              <a:cs typeface="Arial" panose="020B0604020202020204" pitchFamily="34" charset="0"/>
            </a:endParaRPr>
          </a:p>
          <a:p>
            <a:pPr marL="0" marR="0" algn="ctr">
              <a:lnSpc>
                <a:spcPts val="1200"/>
              </a:lnSpc>
              <a:spcBef>
                <a:spcPts val="0"/>
              </a:spcBef>
              <a:spcAft>
                <a:spcPts val="0"/>
              </a:spcAft>
              <a:tabLst>
                <a:tab pos="-457200" algn="l"/>
                <a:tab pos="0" algn="l"/>
              </a:tabLst>
            </a:pPr>
            <a:r>
              <a:rPr lang="en-US" sz="1400" b="1" dirty="0">
                <a:effectLst/>
                <a:ea typeface="Times New Roman" panose="02020603050405020304" pitchFamily="18" charset="0"/>
                <a:cs typeface="Arial" panose="020B0604020202020204" pitchFamily="34" charset="0"/>
              </a:rPr>
              <a:t>First Mid Ag Services, A Division of First Mid Wealth Management Company</a:t>
            </a:r>
            <a:endParaRPr lang="en-US" sz="1400" dirty="0">
              <a:effectLst/>
              <a:ea typeface="Times New Roman" panose="02020603050405020304" pitchFamily="18" charset="0"/>
              <a:cs typeface="Arial" panose="020B0604020202020204" pitchFamily="34" charset="0"/>
            </a:endParaRPr>
          </a:p>
          <a:p>
            <a:pPr marL="0" marR="0" algn="ctr">
              <a:lnSpc>
                <a:spcPts val="1200"/>
              </a:lnSpc>
              <a:spcBef>
                <a:spcPts val="0"/>
              </a:spcBef>
              <a:spcAft>
                <a:spcPts val="0"/>
              </a:spcAft>
              <a:tabLst>
                <a:tab pos="-457200" algn="l"/>
                <a:tab pos="0" algn="l"/>
              </a:tabLst>
            </a:pPr>
            <a:r>
              <a:rPr lang="en-US" sz="1400" b="1" dirty="0">
                <a:effectLst/>
                <a:ea typeface="Times New Roman" panose="02020603050405020304" pitchFamily="18" charset="0"/>
                <a:cs typeface="Arial" panose="020B0604020202020204" pitchFamily="34" charset="0"/>
              </a:rPr>
              <a:t>Attn:  Craig Thompson </a:t>
            </a:r>
            <a:endParaRPr lang="en-US" sz="1400" dirty="0">
              <a:effectLst/>
              <a:ea typeface="Times New Roman" panose="02020603050405020304" pitchFamily="18" charset="0"/>
              <a:cs typeface="Arial" panose="020B0604020202020204" pitchFamily="34" charset="0"/>
            </a:endParaRPr>
          </a:p>
          <a:p>
            <a:pPr marL="0" marR="0" algn="ctr">
              <a:lnSpc>
                <a:spcPts val="1200"/>
              </a:lnSpc>
              <a:spcBef>
                <a:spcPts val="0"/>
              </a:spcBef>
              <a:spcAft>
                <a:spcPts val="0"/>
              </a:spcAft>
              <a:tabLst>
                <a:tab pos="-457200" algn="l"/>
                <a:tab pos="0" algn="l"/>
              </a:tabLst>
            </a:pPr>
            <a:r>
              <a:rPr lang="en-US" sz="1400" b="1" dirty="0">
                <a:effectLst/>
                <a:ea typeface="Times New Roman" panose="02020603050405020304" pitchFamily="18" charset="0"/>
                <a:cs typeface="Arial" panose="020B0604020202020204" pitchFamily="34" charset="0"/>
              </a:rPr>
              <a:t>#6 Heartland Drive, Suite A</a:t>
            </a:r>
            <a:endParaRPr lang="en-US" sz="1400" dirty="0">
              <a:effectLst/>
              <a:ea typeface="Times New Roman" panose="02020603050405020304" pitchFamily="18" charset="0"/>
              <a:cs typeface="Arial" panose="020B0604020202020204" pitchFamily="34" charset="0"/>
            </a:endParaRPr>
          </a:p>
          <a:p>
            <a:pPr marL="0" marR="0" algn="ctr">
              <a:spcBef>
                <a:spcPts val="0"/>
              </a:spcBef>
              <a:spcAft>
                <a:spcPts val="0"/>
              </a:spcAft>
            </a:pPr>
            <a:r>
              <a:rPr lang="en-US" sz="1400" b="1" dirty="0">
                <a:effectLst/>
                <a:ea typeface="Times New Roman" panose="02020603050405020304" pitchFamily="18" charset="0"/>
                <a:cs typeface="Arial" panose="020B0604020202020204" pitchFamily="34" charset="0"/>
              </a:rPr>
              <a:t>PO Box 1607  Bloomington, IL  61702-1607      (309)-665-0955</a:t>
            </a:r>
          </a:p>
          <a:p>
            <a:pPr marL="0" marR="0" algn="ctr">
              <a:spcBef>
                <a:spcPts val="0"/>
              </a:spcBef>
              <a:spcAft>
                <a:spcPts val="0"/>
              </a:spcAft>
            </a:pPr>
            <a:r>
              <a:rPr lang="en-US" sz="1400" b="1" dirty="0">
                <a:ea typeface="Times New Roman" panose="02020603050405020304" pitchFamily="18" charset="0"/>
                <a:cs typeface="Arial" panose="020B0604020202020204" pitchFamily="34" charset="0"/>
              </a:rPr>
              <a:t>crthompson@firstmid.com</a:t>
            </a:r>
            <a:endParaRPr lang="en-US" sz="1400" dirty="0">
              <a:effectLst/>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 pos="0" algn="l"/>
              </a:tabLst>
            </a:pPr>
            <a:r>
              <a:rPr kumimoji="0" lang="en-US" altLang="en-US" sz="14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endParaRPr kumimoji="0" lang="en-US" altLang="en-US" sz="1400" b="0" i="0" u="none" strike="noStrike" cap="none" normalizeH="0" baseline="0" dirty="0">
              <a:ln>
                <a:noFill/>
              </a:ln>
              <a:solidFill>
                <a:schemeClr val="tx1"/>
              </a:solidFill>
              <a:effectLst/>
              <a:cs typeface="Arial" panose="020B0604020202020204" pitchFamily="34" charset="0"/>
            </a:endParaRPr>
          </a:p>
        </p:txBody>
      </p:sp>
    </p:spTree>
    <p:extLst>
      <p:ext uri="{BB962C8B-B14F-4D97-AF65-F5344CB8AC3E}">
        <p14:creationId xmlns:p14="http://schemas.microsoft.com/office/powerpoint/2010/main" val="422254070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1B81A6B-D23E-50DF-BBB8-87C08D2975C2}"/>
              </a:ext>
            </a:extLst>
          </p:cNvPr>
          <p:cNvSpPr/>
          <p:nvPr/>
        </p:nvSpPr>
        <p:spPr>
          <a:xfrm>
            <a:off x="0" y="9515474"/>
            <a:ext cx="7772400" cy="548640"/>
          </a:xfrm>
          <a:prstGeom prst="rect">
            <a:avLst/>
          </a:prstGeom>
          <a:solidFill>
            <a:srgbClr val="0D4E95"/>
          </a:solidFill>
          <a:ln>
            <a:solidFill>
              <a:srgbClr val="0D4E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9E26A5A-0F33-7523-9114-D991C60C7BEF}"/>
              </a:ext>
            </a:extLst>
          </p:cNvPr>
          <p:cNvSpPr/>
          <p:nvPr/>
        </p:nvSpPr>
        <p:spPr>
          <a:xfrm>
            <a:off x="8971" y="-1724228"/>
            <a:ext cx="7806569" cy="11221989"/>
          </a:xfrm>
          <a:prstGeom prst="rect">
            <a:avLst/>
          </a:prstGeom>
          <a:solidFill>
            <a:schemeClr val="bg1">
              <a:lumMod val="85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3AC94DC-A49B-51D4-CFBF-4EBB0A368BCB}"/>
              </a:ext>
            </a:extLst>
          </p:cNvPr>
          <p:cNvSpPr/>
          <p:nvPr/>
        </p:nvSpPr>
        <p:spPr>
          <a:xfrm>
            <a:off x="-12424" y="1100"/>
            <a:ext cx="7791036" cy="731520"/>
          </a:xfrm>
          <a:prstGeom prst="rect">
            <a:avLst/>
          </a:prstGeom>
          <a:solidFill>
            <a:srgbClr val="0D4E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bg1"/>
              </a:solidFill>
              <a:cs typeface="Dreaming Outloud Script Pro" panose="020F0502020204030204" pitchFamily="66" charset="0"/>
            </a:endParaRPr>
          </a:p>
        </p:txBody>
      </p:sp>
      <p:pic>
        <p:nvPicPr>
          <p:cNvPr id="15" name="Picture 14" descr="A black and white sign with white text&#10;&#10;Description automatically generated">
            <a:extLst>
              <a:ext uri="{FF2B5EF4-FFF2-40B4-BE49-F238E27FC236}">
                <a16:creationId xmlns:a16="http://schemas.microsoft.com/office/drawing/2014/main" id="{51827644-4BA4-7827-62FE-B326CCA0C2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1433" y="9517641"/>
            <a:ext cx="1533061" cy="539659"/>
          </a:xfrm>
          <a:prstGeom prst="rect">
            <a:avLst/>
          </a:prstGeom>
        </p:spPr>
      </p:pic>
      <p:cxnSp>
        <p:nvCxnSpPr>
          <p:cNvPr id="10" name="Straight Connector 9">
            <a:extLst>
              <a:ext uri="{FF2B5EF4-FFF2-40B4-BE49-F238E27FC236}">
                <a16:creationId xmlns:a16="http://schemas.microsoft.com/office/drawing/2014/main" id="{ECFB357C-B1B2-8E69-75BA-6CA3D9E8C6D6}"/>
              </a:ext>
            </a:extLst>
          </p:cNvPr>
          <p:cNvCxnSpPr>
            <a:cxnSpLocks/>
          </p:cNvCxnSpPr>
          <p:nvPr/>
        </p:nvCxnSpPr>
        <p:spPr>
          <a:xfrm>
            <a:off x="-15534" y="9497763"/>
            <a:ext cx="7800358" cy="0"/>
          </a:xfrm>
          <a:prstGeom prst="line">
            <a:avLst/>
          </a:prstGeom>
          <a:ln>
            <a:solidFill>
              <a:srgbClr val="BC9353"/>
            </a:solidFill>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EE41DE1C-E06E-796C-F72B-D3585F5EEF3A}"/>
              </a:ext>
            </a:extLst>
          </p:cNvPr>
          <p:cNvSpPr txBox="1"/>
          <p:nvPr/>
        </p:nvSpPr>
        <p:spPr>
          <a:xfrm>
            <a:off x="4351458" y="9596245"/>
            <a:ext cx="3127904" cy="338554"/>
          </a:xfrm>
          <a:prstGeom prst="rect">
            <a:avLst/>
          </a:prstGeom>
          <a:noFill/>
        </p:spPr>
        <p:txBody>
          <a:bodyPr wrap="square" rtlCol="0" anchor="ctr">
            <a:spAutoFit/>
          </a:bodyPr>
          <a:lstStyle/>
          <a:p>
            <a:pPr algn="ctr"/>
            <a:r>
              <a:rPr lang="en-US" sz="1600" b="1">
                <a:solidFill>
                  <a:schemeClr val="bg1"/>
                </a:solidFill>
              </a:rPr>
              <a:t>www.firstmidag.com</a:t>
            </a:r>
            <a:endParaRPr lang="en-US" sz="2000" b="1">
              <a:solidFill>
                <a:schemeClr val="bg1"/>
              </a:solidFill>
            </a:endParaRPr>
          </a:p>
        </p:txBody>
      </p:sp>
      <p:cxnSp>
        <p:nvCxnSpPr>
          <p:cNvPr id="8" name="Straight Connector 7">
            <a:extLst>
              <a:ext uri="{FF2B5EF4-FFF2-40B4-BE49-F238E27FC236}">
                <a16:creationId xmlns:a16="http://schemas.microsoft.com/office/drawing/2014/main" id="{31706D55-4CA4-7F95-2049-170B0D3452EC}"/>
              </a:ext>
            </a:extLst>
          </p:cNvPr>
          <p:cNvCxnSpPr>
            <a:cxnSpLocks/>
          </p:cNvCxnSpPr>
          <p:nvPr/>
        </p:nvCxnSpPr>
        <p:spPr>
          <a:xfrm>
            <a:off x="-15534" y="732620"/>
            <a:ext cx="7800358" cy="0"/>
          </a:xfrm>
          <a:prstGeom prst="line">
            <a:avLst/>
          </a:prstGeom>
          <a:ln>
            <a:solidFill>
              <a:srgbClr val="BC9353"/>
            </a:solidFill>
          </a:ln>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EAA0E3BA-F23E-6E78-212B-1EFCFEF5AB2C}"/>
              </a:ext>
            </a:extLst>
          </p:cNvPr>
          <p:cNvSpPr>
            <a:spLocks noGrp="1"/>
          </p:cNvSpPr>
          <p:nvPr>
            <p:ph type="sldNum" sz="quarter" idx="12"/>
          </p:nvPr>
        </p:nvSpPr>
        <p:spPr>
          <a:xfrm>
            <a:off x="5915410" y="9497763"/>
            <a:ext cx="1748790" cy="535517"/>
          </a:xfrm>
        </p:spPr>
        <p:txBody>
          <a:bodyPr/>
          <a:lstStyle/>
          <a:p>
            <a:fld id="{49967F9E-925A-4252-B56C-3E6B4C0F13B9}" type="slidenum">
              <a:rPr lang="en-US" sz="1600" b="1" smtClean="0">
                <a:solidFill>
                  <a:srgbClr val="BC9353"/>
                </a:solidFill>
              </a:rPr>
              <a:t>7</a:t>
            </a:fld>
            <a:endParaRPr lang="en-US" sz="1600" b="1">
              <a:solidFill>
                <a:srgbClr val="BC9353"/>
              </a:solidFill>
            </a:endParaRPr>
          </a:p>
        </p:txBody>
      </p:sp>
      <p:sp>
        <p:nvSpPr>
          <p:cNvPr id="6" name="TextBox 5">
            <a:extLst>
              <a:ext uri="{FF2B5EF4-FFF2-40B4-BE49-F238E27FC236}">
                <a16:creationId xmlns:a16="http://schemas.microsoft.com/office/drawing/2014/main" id="{2D3BD102-D3E9-756D-1266-01E399847210}"/>
              </a:ext>
            </a:extLst>
          </p:cNvPr>
          <p:cNvSpPr txBox="1"/>
          <p:nvPr/>
        </p:nvSpPr>
        <p:spPr>
          <a:xfrm>
            <a:off x="-33963" y="-2472"/>
            <a:ext cx="7778612" cy="369332"/>
          </a:xfrm>
          <a:prstGeom prst="rect">
            <a:avLst/>
          </a:prstGeom>
          <a:noFill/>
        </p:spPr>
        <p:txBody>
          <a:bodyPr wrap="square" rtlCol="0">
            <a:spAutoFit/>
          </a:bodyPr>
          <a:lstStyle/>
          <a:p>
            <a:pPr algn="ctr"/>
            <a:r>
              <a:rPr lang="en-US" b="1" dirty="0">
                <a:solidFill>
                  <a:schemeClr val="bg1"/>
                </a:solidFill>
              </a:rPr>
              <a:t>The </a:t>
            </a:r>
            <a:r>
              <a:rPr lang="en-US" b="1" dirty="0" err="1">
                <a:solidFill>
                  <a:schemeClr val="bg1"/>
                </a:solidFill>
              </a:rPr>
              <a:t>Goodfarm</a:t>
            </a:r>
            <a:r>
              <a:rPr lang="en-US" b="1" dirty="0">
                <a:solidFill>
                  <a:schemeClr val="bg1"/>
                </a:solidFill>
              </a:rPr>
              <a:t> Road Pond </a:t>
            </a:r>
            <a:r>
              <a:rPr lang="en-US" b="1" dirty="0">
                <a:solidFill>
                  <a:srgbClr val="BC9353"/>
                </a:solidFill>
              </a:rPr>
              <a:t>|</a:t>
            </a:r>
            <a:r>
              <a:rPr lang="en-US" b="1" dirty="0">
                <a:solidFill>
                  <a:schemeClr val="bg1"/>
                </a:solidFill>
              </a:rPr>
              <a:t> Grundy County</a:t>
            </a:r>
            <a:r>
              <a:rPr lang="en-US" b="1" dirty="0">
                <a:solidFill>
                  <a:srgbClr val="BC9353"/>
                </a:solidFill>
              </a:rPr>
              <a:t> |</a:t>
            </a:r>
            <a:r>
              <a:rPr lang="en-US" b="1" dirty="0">
                <a:solidFill>
                  <a:schemeClr val="bg1"/>
                </a:solidFill>
              </a:rPr>
              <a:t> Land for Sale</a:t>
            </a:r>
          </a:p>
        </p:txBody>
      </p:sp>
      <p:sp>
        <p:nvSpPr>
          <p:cNvPr id="3" name="TextBox 2">
            <a:extLst>
              <a:ext uri="{FF2B5EF4-FFF2-40B4-BE49-F238E27FC236}">
                <a16:creationId xmlns:a16="http://schemas.microsoft.com/office/drawing/2014/main" id="{F9A088E2-931E-7F1E-9AAD-CFEC0B312909}"/>
              </a:ext>
            </a:extLst>
          </p:cNvPr>
          <p:cNvSpPr txBox="1"/>
          <p:nvPr/>
        </p:nvSpPr>
        <p:spPr>
          <a:xfrm>
            <a:off x="3632" y="9556637"/>
            <a:ext cx="3127904" cy="461665"/>
          </a:xfrm>
          <a:prstGeom prst="rect">
            <a:avLst/>
          </a:prstGeom>
          <a:noFill/>
        </p:spPr>
        <p:txBody>
          <a:bodyPr wrap="square" rtlCol="0" anchor="ctr">
            <a:spAutoFit/>
          </a:bodyPr>
          <a:lstStyle/>
          <a:p>
            <a:pPr algn="ctr"/>
            <a:r>
              <a:rPr lang="en-US" sz="1200" b="1">
                <a:solidFill>
                  <a:schemeClr val="bg1"/>
                </a:solidFill>
              </a:rPr>
              <a:t>Bloomington </a:t>
            </a:r>
            <a:r>
              <a:rPr lang="en-US" sz="1200" b="1">
                <a:solidFill>
                  <a:srgbClr val="BC9353"/>
                </a:solidFill>
              </a:rPr>
              <a:t>|</a:t>
            </a:r>
            <a:r>
              <a:rPr lang="en-US" sz="1200" b="1">
                <a:solidFill>
                  <a:schemeClr val="bg1"/>
                </a:solidFill>
              </a:rPr>
              <a:t> Decatur </a:t>
            </a:r>
            <a:r>
              <a:rPr lang="en-US" sz="1200" b="1">
                <a:solidFill>
                  <a:srgbClr val="BC9353"/>
                </a:solidFill>
              </a:rPr>
              <a:t>|</a:t>
            </a:r>
            <a:r>
              <a:rPr lang="en-US" sz="1200" b="1">
                <a:solidFill>
                  <a:schemeClr val="bg1"/>
                </a:solidFill>
              </a:rPr>
              <a:t> Kankakee  Mattoon </a:t>
            </a:r>
            <a:r>
              <a:rPr lang="en-US" sz="1200" b="1">
                <a:solidFill>
                  <a:srgbClr val="BC9353"/>
                </a:solidFill>
              </a:rPr>
              <a:t>|</a:t>
            </a:r>
            <a:r>
              <a:rPr lang="en-US" sz="1200" b="1">
                <a:solidFill>
                  <a:schemeClr val="bg1"/>
                </a:solidFill>
              </a:rPr>
              <a:t> Peoria </a:t>
            </a:r>
            <a:r>
              <a:rPr lang="en-US" sz="1200" b="1">
                <a:solidFill>
                  <a:srgbClr val="BC9353"/>
                </a:solidFill>
              </a:rPr>
              <a:t>|</a:t>
            </a:r>
            <a:r>
              <a:rPr lang="en-US" sz="1200" b="1">
                <a:solidFill>
                  <a:schemeClr val="bg1"/>
                </a:solidFill>
              </a:rPr>
              <a:t> Springfield</a:t>
            </a:r>
            <a:endParaRPr lang="en-US" sz="1600" b="1">
              <a:solidFill>
                <a:schemeClr val="bg1"/>
              </a:solidFill>
            </a:endParaRPr>
          </a:p>
        </p:txBody>
      </p:sp>
      <p:sp>
        <p:nvSpPr>
          <p:cNvPr id="11" name="Rectangle 3">
            <a:extLst>
              <a:ext uri="{FF2B5EF4-FFF2-40B4-BE49-F238E27FC236}">
                <a16:creationId xmlns:a16="http://schemas.microsoft.com/office/drawing/2014/main" id="{32A5B2A2-7809-41CD-04AF-FB6567B5E6C2}"/>
              </a:ext>
            </a:extLst>
          </p:cNvPr>
          <p:cNvSpPr>
            <a:spLocks noChangeArrowheads="1"/>
          </p:cNvSpPr>
          <p:nvPr/>
        </p:nvSpPr>
        <p:spPr bwMode="auto">
          <a:xfrm>
            <a:off x="167268" y="3105835"/>
            <a:ext cx="806233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457200" algn="l"/>
                <a:tab pos="0" algn="l"/>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 name="Rectangle 2">
            <a:extLst>
              <a:ext uri="{FF2B5EF4-FFF2-40B4-BE49-F238E27FC236}">
                <a16:creationId xmlns:a16="http://schemas.microsoft.com/office/drawing/2014/main" id="{E3CEEB3A-AC5B-F9CC-9DF0-A54F63D7ED0B}"/>
              </a:ext>
            </a:extLst>
          </p:cNvPr>
          <p:cNvSpPr>
            <a:spLocks noChangeArrowheads="1"/>
          </p:cNvSpPr>
          <p:nvPr/>
        </p:nvSpPr>
        <p:spPr bwMode="auto">
          <a:xfrm rot="10800000" flipV="1">
            <a:off x="73508" y="6575550"/>
            <a:ext cx="776342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 pos="0" algn="l"/>
              </a:tabLst>
            </a:pPr>
            <a:r>
              <a:rPr kumimoji="0" lang="en-US" altLang="en-US" sz="1200" b="0" i="0" u="none" strike="noStrike" cap="none" normalizeH="0" baseline="0">
                <a:ln>
                  <a:noFill/>
                </a:ln>
                <a:solidFill>
                  <a:schemeClr val="tx1"/>
                </a:solidFill>
                <a:effectLst/>
                <a:ea typeface="Times New Roman" panose="02020603050405020304" pitchFamily="18" charset="0"/>
                <a:cs typeface="Arial" panose="020B0604020202020204" pitchFamily="34" charset="0"/>
              </a:rPr>
              <a:t>	</a:t>
            </a:r>
            <a:r>
              <a:rPr kumimoji="0" lang="en-US" altLang="en-US" sz="11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sz="500" b="0" i="0" u="none" strike="noStrike" cap="none" normalizeH="0" baseline="0">
              <a:ln>
                <a:noFill/>
              </a:ln>
              <a:solidFill>
                <a:schemeClr val="tx1"/>
              </a:solidFill>
              <a:effectLst/>
            </a:endParaRPr>
          </a:p>
        </p:txBody>
      </p:sp>
      <p:sp>
        <p:nvSpPr>
          <p:cNvPr id="17" name="Rectangle 2">
            <a:extLst>
              <a:ext uri="{FF2B5EF4-FFF2-40B4-BE49-F238E27FC236}">
                <a16:creationId xmlns:a16="http://schemas.microsoft.com/office/drawing/2014/main" id="{30C0B952-44DB-2EF1-6DE3-487E3BCD15EE}"/>
              </a:ext>
            </a:extLst>
          </p:cNvPr>
          <p:cNvSpPr>
            <a:spLocks noChangeArrowheads="1"/>
          </p:cNvSpPr>
          <p:nvPr/>
        </p:nvSpPr>
        <p:spPr bwMode="auto">
          <a:xfrm rot="10800000" flipV="1">
            <a:off x="17944" y="4228205"/>
            <a:ext cx="7763427"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9pPr>
          </a:lstStyle>
          <a:p>
            <a:pPr marL="457200" marR="0" indent="-457200" algn="ctr">
              <a:spcBef>
                <a:spcPts val="0"/>
              </a:spcBef>
              <a:spcAft>
                <a:spcPts val="0"/>
              </a:spcAft>
              <a:tabLst>
                <a:tab pos="-457200" algn="l"/>
                <a:tab pos="0" algn="l"/>
              </a:tabLst>
            </a:pPr>
            <a:r>
              <a:rPr kumimoji="0" lang="en-US" altLang="en-US" sz="8000" b="1" i="0" u="none" strike="noStrike" cap="none" normalizeH="0" baseline="0" dirty="0">
                <a:ln>
                  <a:noFill/>
                </a:ln>
                <a:solidFill>
                  <a:schemeClr val="tx1"/>
                </a:solidFill>
                <a:effectLst/>
                <a:latin typeface="+mn-lt"/>
                <a:cs typeface="Arial" panose="020B0604020202020204" pitchFamily="34" charset="0"/>
              </a:rPr>
              <a:t>SURVEY</a:t>
            </a:r>
          </a:p>
        </p:txBody>
      </p:sp>
    </p:spTree>
    <p:extLst>
      <p:ext uri="{BB962C8B-B14F-4D97-AF65-F5344CB8AC3E}">
        <p14:creationId xmlns:p14="http://schemas.microsoft.com/office/powerpoint/2010/main" val="96646506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1B81A6B-D23E-50DF-BBB8-87C08D2975C2}"/>
              </a:ext>
            </a:extLst>
          </p:cNvPr>
          <p:cNvSpPr/>
          <p:nvPr/>
        </p:nvSpPr>
        <p:spPr>
          <a:xfrm>
            <a:off x="0" y="9515474"/>
            <a:ext cx="7772400" cy="548640"/>
          </a:xfrm>
          <a:prstGeom prst="rect">
            <a:avLst/>
          </a:prstGeom>
          <a:solidFill>
            <a:srgbClr val="0D4E95"/>
          </a:solidFill>
          <a:ln>
            <a:solidFill>
              <a:srgbClr val="0D4E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9E26A5A-0F33-7523-9114-D991C60C7BEF}"/>
              </a:ext>
            </a:extLst>
          </p:cNvPr>
          <p:cNvSpPr/>
          <p:nvPr/>
        </p:nvSpPr>
        <p:spPr>
          <a:xfrm>
            <a:off x="8971" y="-1724228"/>
            <a:ext cx="7806569" cy="11221989"/>
          </a:xfrm>
          <a:prstGeom prst="rect">
            <a:avLst/>
          </a:prstGeom>
          <a:solidFill>
            <a:schemeClr val="bg1">
              <a:lumMod val="85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3AC94DC-A49B-51D4-CFBF-4EBB0A368BCB}"/>
              </a:ext>
            </a:extLst>
          </p:cNvPr>
          <p:cNvSpPr/>
          <p:nvPr/>
        </p:nvSpPr>
        <p:spPr>
          <a:xfrm>
            <a:off x="-12424" y="1100"/>
            <a:ext cx="7791036" cy="731520"/>
          </a:xfrm>
          <a:prstGeom prst="rect">
            <a:avLst/>
          </a:prstGeom>
          <a:solidFill>
            <a:srgbClr val="0D4E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bg1"/>
              </a:solidFill>
              <a:cs typeface="Dreaming Outloud Script Pro" panose="020F0502020204030204" pitchFamily="66" charset="0"/>
            </a:endParaRPr>
          </a:p>
        </p:txBody>
      </p:sp>
      <p:pic>
        <p:nvPicPr>
          <p:cNvPr id="15" name="Picture 14" descr="A black and white sign with white text&#10;&#10;Description automatically generated">
            <a:extLst>
              <a:ext uri="{FF2B5EF4-FFF2-40B4-BE49-F238E27FC236}">
                <a16:creationId xmlns:a16="http://schemas.microsoft.com/office/drawing/2014/main" id="{51827644-4BA4-7827-62FE-B326CCA0C2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1433" y="9517641"/>
            <a:ext cx="1533061" cy="539659"/>
          </a:xfrm>
          <a:prstGeom prst="rect">
            <a:avLst/>
          </a:prstGeom>
        </p:spPr>
      </p:pic>
      <p:cxnSp>
        <p:nvCxnSpPr>
          <p:cNvPr id="10" name="Straight Connector 9">
            <a:extLst>
              <a:ext uri="{FF2B5EF4-FFF2-40B4-BE49-F238E27FC236}">
                <a16:creationId xmlns:a16="http://schemas.microsoft.com/office/drawing/2014/main" id="{ECFB357C-B1B2-8E69-75BA-6CA3D9E8C6D6}"/>
              </a:ext>
            </a:extLst>
          </p:cNvPr>
          <p:cNvCxnSpPr>
            <a:cxnSpLocks/>
          </p:cNvCxnSpPr>
          <p:nvPr/>
        </p:nvCxnSpPr>
        <p:spPr>
          <a:xfrm>
            <a:off x="-15534" y="9497763"/>
            <a:ext cx="7800358" cy="0"/>
          </a:xfrm>
          <a:prstGeom prst="line">
            <a:avLst/>
          </a:prstGeom>
          <a:ln>
            <a:solidFill>
              <a:srgbClr val="BC9353"/>
            </a:solidFill>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EE41DE1C-E06E-796C-F72B-D3585F5EEF3A}"/>
              </a:ext>
            </a:extLst>
          </p:cNvPr>
          <p:cNvSpPr txBox="1"/>
          <p:nvPr/>
        </p:nvSpPr>
        <p:spPr>
          <a:xfrm>
            <a:off x="4351458" y="9596245"/>
            <a:ext cx="3127904" cy="338554"/>
          </a:xfrm>
          <a:prstGeom prst="rect">
            <a:avLst/>
          </a:prstGeom>
          <a:noFill/>
        </p:spPr>
        <p:txBody>
          <a:bodyPr wrap="square" rtlCol="0" anchor="ctr">
            <a:spAutoFit/>
          </a:bodyPr>
          <a:lstStyle/>
          <a:p>
            <a:pPr algn="ctr"/>
            <a:r>
              <a:rPr lang="en-US" sz="1600" b="1">
                <a:solidFill>
                  <a:schemeClr val="bg1"/>
                </a:solidFill>
              </a:rPr>
              <a:t>www.firstmidag.com</a:t>
            </a:r>
            <a:endParaRPr lang="en-US" sz="2000" b="1">
              <a:solidFill>
                <a:schemeClr val="bg1"/>
              </a:solidFill>
            </a:endParaRPr>
          </a:p>
        </p:txBody>
      </p:sp>
      <p:cxnSp>
        <p:nvCxnSpPr>
          <p:cNvPr id="8" name="Straight Connector 7">
            <a:extLst>
              <a:ext uri="{FF2B5EF4-FFF2-40B4-BE49-F238E27FC236}">
                <a16:creationId xmlns:a16="http://schemas.microsoft.com/office/drawing/2014/main" id="{31706D55-4CA4-7F95-2049-170B0D3452EC}"/>
              </a:ext>
            </a:extLst>
          </p:cNvPr>
          <p:cNvCxnSpPr>
            <a:cxnSpLocks/>
          </p:cNvCxnSpPr>
          <p:nvPr/>
        </p:nvCxnSpPr>
        <p:spPr>
          <a:xfrm>
            <a:off x="-15534" y="732620"/>
            <a:ext cx="7800358" cy="0"/>
          </a:xfrm>
          <a:prstGeom prst="line">
            <a:avLst/>
          </a:prstGeom>
          <a:ln>
            <a:solidFill>
              <a:srgbClr val="BC9353"/>
            </a:solidFill>
          </a:ln>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EAA0E3BA-F23E-6E78-212B-1EFCFEF5AB2C}"/>
              </a:ext>
            </a:extLst>
          </p:cNvPr>
          <p:cNvSpPr>
            <a:spLocks noGrp="1"/>
          </p:cNvSpPr>
          <p:nvPr>
            <p:ph type="sldNum" sz="quarter" idx="12"/>
          </p:nvPr>
        </p:nvSpPr>
        <p:spPr>
          <a:xfrm>
            <a:off x="5915410" y="9497763"/>
            <a:ext cx="1748790" cy="535517"/>
          </a:xfrm>
        </p:spPr>
        <p:txBody>
          <a:bodyPr/>
          <a:lstStyle/>
          <a:p>
            <a:fld id="{49967F9E-925A-4252-B56C-3E6B4C0F13B9}" type="slidenum">
              <a:rPr lang="en-US" sz="1600" b="1" smtClean="0">
                <a:solidFill>
                  <a:srgbClr val="BC9353"/>
                </a:solidFill>
              </a:rPr>
              <a:t>8</a:t>
            </a:fld>
            <a:endParaRPr lang="en-US" sz="1600" b="1">
              <a:solidFill>
                <a:srgbClr val="BC9353"/>
              </a:solidFill>
            </a:endParaRPr>
          </a:p>
        </p:txBody>
      </p:sp>
      <p:sp>
        <p:nvSpPr>
          <p:cNvPr id="6" name="TextBox 5">
            <a:extLst>
              <a:ext uri="{FF2B5EF4-FFF2-40B4-BE49-F238E27FC236}">
                <a16:creationId xmlns:a16="http://schemas.microsoft.com/office/drawing/2014/main" id="{2D3BD102-D3E9-756D-1266-01E399847210}"/>
              </a:ext>
            </a:extLst>
          </p:cNvPr>
          <p:cNvSpPr txBox="1"/>
          <p:nvPr/>
        </p:nvSpPr>
        <p:spPr>
          <a:xfrm>
            <a:off x="-33963" y="-2472"/>
            <a:ext cx="7778612" cy="369332"/>
          </a:xfrm>
          <a:prstGeom prst="rect">
            <a:avLst/>
          </a:prstGeom>
          <a:noFill/>
        </p:spPr>
        <p:txBody>
          <a:bodyPr wrap="square" rtlCol="0">
            <a:spAutoFit/>
          </a:bodyPr>
          <a:lstStyle/>
          <a:p>
            <a:pPr algn="ctr"/>
            <a:r>
              <a:rPr lang="en-US" b="1" dirty="0">
                <a:solidFill>
                  <a:schemeClr val="bg1"/>
                </a:solidFill>
              </a:rPr>
              <a:t>The </a:t>
            </a:r>
            <a:r>
              <a:rPr lang="en-US" b="1" dirty="0" err="1">
                <a:solidFill>
                  <a:schemeClr val="bg1"/>
                </a:solidFill>
              </a:rPr>
              <a:t>Goodfarm</a:t>
            </a:r>
            <a:r>
              <a:rPr lang="en-US" b="1" dirty="0">
                <a:solidFill>
                  <a:schemeClr val="bg1"/>
                </a:solidFill>
              </a:rPr>
              <a:t> Road Pond </a:t>
            </a:r>
            <a:r>
              <a:rPr lang="en-US" b="1" dirty="0">
                <a:solidFill>
                  <a:srgbClr val="BC9353"/>
                </a:solidFill>
              </a:rPr>
              <a:t>|</a:t>
            </a:r>
            <a:r>
              <a:rPr lang="en-US" b="1" dirty="0">
                <a:solidFill>
                  <a:schemeClr val="bg1"/>
                </a:solidFill>
              </a:rPr>
              <a:t> Grundy County</a:t>
            </a:r>
            <a:r>
              <a:rPr lang="en-US" b="1" dirty="0">
                <a:solidFill>
                  <a:srgbClr val="BC9353"/>
                </a:solidFill>
              </a:rPr>
              <a:t> |</a:t>
            </a:r>
            <a:r>
              <a:rPr lang="en-US" b="1" dirty="0">
                <a:solidFill>
                  <a:schemeClr val="bg1"/>
                </a:solidFill>
              </a:rPr>
              <a:t> Land for Sale</a:t>
            </a:r>
          </a:p>
        </p:txBody>
      </p:sp>
      <p:sp>
        <p:nvSpPr>
          <p:cNvPr id="3" name="TextBox 2">
            <a:extLst>
              <a:ext uri="{FF2B5EF4-FFF2-40B4-BE49-F238E27FC236}">
                <a16:creationId xmlns:a16="http://schemas.microsoft.com/office/drawing/2014/main" id="{F9A088E2-931E-7F1E-9AAD-CFEC0B312909}"/>
              </a:ext>
            </a:extLst>
          </p:cNvPr>
          <p:cNvSpPr txBox="1"/>
          <p:nvPr/>
        </p:nvSpPr>
        <p:spPr>
          <a:xfrm>
            <a:off x="3632" y="9556637"/>
            <a:ext cx="3127904" cy="461665"/>
          </a:xfrm>
          <a:prstGeom prst="rect">
            <a:avLst/>
          </a:prstGeom>
          <a:noFill/>
        </p:spPr>
        <p:txBody>
          <a:bodyPr wrap="square" rtlCol="0" anchor="ctr">
            <a:spAutoFit/>
          </a:bodyPr>
          <a:lstStyle/>
          <a:p>
            <a:pPr algn="ctr"/>
            <a:r>
              <a:rPr lang="en-US" sz="1200" b="1">
                <a:solidFill>
                  <a:schemeClr val="bg1"/>
                </a:solidFill>
              </a:rPr>
              <a:t>Bloomington </a:t>
            </a:r>
            <a:r>
              <a:rPr lang="en-US" sz="1200" b="1">
                <a:solidFill>
                  <a:srgbClr val="BC9353"/>
                </a:solidFill>
              </a:rPr>
              <a:t>|</a:t>
            </a:r>
            <a:r>
              <a:rPr lang="en-US" sz="1200" b="1">
                <a:solidFill>
                  <a:schemeClr val="bg1"/>
                </a:solidFill>
              </a:rPr>
              <a:t> Decatur </a:t>
            </a:r>
            <a:r>
              <a:rPr lang="en-US" sz="1200" b="1">
                <a:solidFill>
                  <a:srgbClr val="BC9353"/>
                </a:solidFill>
              </a:rPr>
              <a:t>|</a:t>
            </a:r>
            <a:r>
              <a:rPr lang="en-US" sz="1200" b="1">
                <a:solidFill>
                  <a:schemeClr val="bg1"/>
                </a:solidFill>
              </a:rPr>
              <a:t> Kankakee  Mattoon </a:t>
            </a:r>
            <a:r>
              <a:rPr lang="en-US" sz="1200" b="1">
                <a:solidFill>
                  <a:srgbClr val="BC9353"/>
                </a:solidFill>
              </a:rPr>
              <a:t>|</a:t>
            </a:r>
            <a:r>
              <a:rPr lang="en-US" sz="1200" b="1">
                <a:solidFill>
                  <a:schemeClr val="bg1"/>
                </a:solidFill>
              </a:rPr>
              <a:t> Peoria </a:t>
            </a:r>
            <a:r>
              <a:rPr lang="en-US" sz="1200" b="1">
                <a:solidFill>
                  <a:srgbClr val="BC9353"/>
                </a:solidFill>
              </a:rPr>
              <a:t>|</a:t>
            </a:r>
            <a:r>
              <a:rPr lang="en-US" sz="1200" b="1">
                <a:solidFill>
                  <a:schemeClr val="bg1"/>
                </a:solidFill>
              </a:rPr>
              <a:t> Springfield</a:t>
            </a:r>
            <a:endParaRPr lang="en-US" sz="1600" b="1">
              <a:solidFill>
                <a:schemeClr val="bg1"/>
              </a:solidFill>
            </a:endParaRPr>
          </a:p>
        </p:txBody>
      </p:sp>
      <p:sp>
        <p:nvSpPr>
          <p:cNvPr id="11" name="Rectangle 3">
            <a:extLst>
              <a:ext uri="{FF2B5EF4-FFF2-40B4-BE49-F238E27FC236}">
                <a16:creationId xmlns:a16="http://schemas.microsoft.com/office/drawing/2014/main" id="{32A5B2A2-7809-41CD-04AF-FB6567B5E6C2}"/>
              </a:ext>
            </a:extLst>
          </p:cNvPr>
          <p:cNvSpPr>
            <a:spLocks noChangeArrowheads="1"/>
          </p:cNvSpPr>
          <p:nvPr/>
        </p:nvSpPr>
        <p:spPr bwMode="auto">
          <a:xfrm>
            <a:off x="167268" y="3105835"/>
            <a:ext cx="806233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457200" algn="l"/>
                <a:tab pos="0" algn="l"/>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 name="Rectangle 2">
            <a:extLst>
              <a:ext uri="{FF2B5EF4-FFF2-40B4-BE49-F238E27FC236}">
                <a16:creationId xmlns:a16="http://schemas.microsoft.com/office/drawing/2014/main" id="{E3CEEB3A-AC5B-F9CC-9DF0-A54F63D7ED0B}"/>
              </a:ext>
            </a:extLst>
          </p:cNvPr>
          <p:cNvSpPr>
            <a:spLocks noChangeArrowheads="1"/>
          </p:cNvSpPr>
          <p:nvPr/>
        </p:nvSpPr>
        <p:spPr bwMode="auto">
          <a:xfrm rot="10800000" flipV="1">
            <a:off x="73508" y="6575550"/>
            <a:ext cx="776342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 pos="0" algn="l"/>
              </a:tabLst>
            </a:pPr>
            <a:r>
              <a:rPr kumimoji="0" lang="en-US" altLang="en-US" sz="1200" b="0" i="0" u="none" strike="noStrike" cap="none" normalizeH="0" baseline="0">
                <a:ln>
                  <a:noFill/>
                </a:ln>
                <a:solidFill>
                  <a:schemeClr val="tx1"/>
                </a:solidFill>
                <a:effectLst/>
                <a:ea typeface="Times New Roman" panose="02020603050405020304" pitchFamily="18" charset="0"/>
                <a:cs typeface="Arial" panose="020B0604020202020204" pitchFamily="34" charset="0"/>
              </a:rPr>
              <a:t>	</a:t>
            </a:r>
            <a:r>
              <a:rPr kumimoji="0" lang="en-US" altLang="en-US" sz="11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sz="500" b="0" i="0" u="none" strike="noStrike" cap="none" normalizeH="0" baseline="0">
              <a:ln>
                <a:noFill/>
              </a:ln>
              <a:solidFill>
                <a:schemeClr val="tx1"/>
              </a:solidFill>
              <a:effectLst/>
            </a:endParaRPr>
          </a:p>
        </p:txBody>
      </p:sp>
      <p:sp>
        <p:nvSpPr>
          <p:cNvPr id="17" name="Rectangle 2">
            <a:extLst>
              <a:ext uri="{FF2B5EF4-FFF2-40B4-BE49-F238E27FC236}">
                <a16:creationId xmlns:a16="http://schemas.microsoft.com/office/drawing/2014/main" id="{30C0B952-44DB-2EF1-6DE3-487E3BCD15EE}"/>
              </a:ext>
            </a:extLst>
          </p:cNvPr>
          <p:cNvSpPr>
            <a:spLocks noChangeArrowheads="1"/>
          </p:cNvSpPr>
          <p:nvPr/>
        </p:nvSpPr>
        <p:spPr bwMode="auto">
          <a:xfrm rot="10800000" flipV="1">
            <a:off x="17944" y="2997099"/>
            <a:ext cx="7763427"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9pPr>
          </a:lstStyle>
          <a:p>
            <a:pPr marL="457200" marR="0" indent="-457200" algn="ctr">
              <a:spcBef>
                <a:spcPts val="0"/>
              </a:spcBef>
              <a:spcAft>
                <a:spcPts val="0"/>
              </a:spcAft>
              <a:tabLst>
                <a:tab pos="-457200" algn="l"/>
                <a:tab pos="0" algn="l"/>
              </a:tabLst>
            </a:pPr>
            <a:r>
              <a:rPr kumimoji="0" lang="en-US" altLang="en-US" sz="8000" b="1" i="0" u="none" strike="noStrike" cap="none" normalizeH="0" baseline="0" dirty="0">
                <a:ln>
                  <a:noFill/>
                </a:ln>
                <a:solidFill>
                  <a:schemeClr val="tx1"/>
                </a:solidFill>
                <a:effectLst/>
                <a:latin typeface="+mn-lt"/>
                <a:cs typeface="Arial" panose="020B0604020202020204" pitchFamily="34" charset="0"/>
              </a:rPr>
              <a:t>PRELIMINARY TITLE COMMITTMENT</a:t>
            </a:r>
          </a:p>
        </p:txBody>
      </p:sp>
    </p:spTree>
    <p:extLst>
      <p:ext uri="{BB962C8B-B14F-4D97-AF65-F5344CB8AC3E}">
        <p14:creationId xmlns:p14="http://schemas.microsoft.com/office/powerpoint/2010/main" val="256410636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1B81A6B-D23E-50DF-BBB8-87C08D2975C2}"/>
              </a:ext>
            </a:extLst>
          </p:cNvPr>
          <p:cNvSpPr/>
          <p:nvPr/>
        </p:nvSpPr>
        <p:spPr>
          <a:xfrm>
            <a:off x="0" y="9515474"/>
            <a:ext cx="7772400" cy="548640"/>
          </a:xfrm>
          <a:prstGeom prst="rect">
            <a:avLst/>
          </a:prstGeom>
          <a:solidFill>
            <a:srgbClr val="0D4E95"/>
          </a:solidFill>
          <a:ln>
            <a:solidFill>
              <a:srgbClr val="0D4E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9E26A5A-0F33-7523-9114-D991C60C7BEF}"/>
              </a:ext>
            </a:extLst>
          </p:cNvPr>
          <p:cNvSpPr/>
          <p:nvPr/>
        </p:nvSpPr>
        <p:spPr>
          <a:xfrm>
            <a:off x="8971" y="-1724228"/>
            <a:ext cx="7806569" cy="11221989"/>
          </a:xfrm>
          <a:prstGeom prst="rect">
            <a:avLst/>
          </a:prstGeom>
          <a:solidFill>
            <a:schemeClr val="bg1">
              <a:lumMod val="85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3AC94DC-A49B-51D4-CFBF-4EBB0A368BCB}"/>
              </a:ext>
            </a:extLst>
          </p:cNvPr>
          <p:cNvSpPr/>
          <p:nvPr/>
        </p:nvSpPr>
        <p:spPr>
          <a:xfrm>
            <a:off x="-12424" y="1100"/>
            <a:ext cx="7791036" cy="731520"/>
          </a:xfrm>
          <a:prstGeom prst="rect">
            <a:avLst/>
          </a:prstGeom>
          <a:solidFill>
            <a:srgbClr val="0D4E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bg1"/>
              </a:solidFill>
              <a:cs typeface="Dreaming Outloud Script Pro" panose="020F0502020204030204" pitchFamily="66" charset="0"/>
            </a:endParaRPr>
          </a:p>
        </p:txBody>
      </p:sp>
      <p:pic>
        <p:nvPicPr>
          <p:cNvPr id="15" name="Picture 14" descr="A black and white sign with white text&#10;&#10;Description automatically generated">
            <a:extLst>
              <a:ext uri="{FF2B5EF4-FFF2-40B4-BE49-F238E27FC236}">
                <a16:creationId xmlns:a16="http://schemas.microsoft.com/office/drawing/2014/main" id="{51827644-4BA4-7827-62FE-B326CCA0C2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1433" y="9517641"/>
            <a:ext cx="1533061" cy="539659"/>
          </a:xfrm>
          <a:prstGeom prst="rect">
            <a:avLst/>
          </a:prstGeom>
        </p:spPr>
      </p:pic>
      <p:cxnSp>
        <p:nvCxnSpPr>
          <p:cNvPr id="10" name="Straight Connector 9">
            <a:extLst>
              <a:ext uri="{FF2B5EF4-FFF2-40B4-BE49-F238E27FC236}">
                <a16:creationId xmlns:a16="http://schemas.microsoft.com/office/drawing/2014/main" id="{ECFB357C-B1B2-8E69-75BA-6CA3D9E8C6D6}"/>
              </a:ext>
            </a:extLst>
          </p:cNvPr>
          <p:cNvCxnSpPr>
            <a:cxnSpLocks/>
          </p:cNvCxnSpPr>
          <p:nvPr/>
        </p:nvCxnSpPr>
        <p:spPr>
          <a:xfrm>
            <a:off x="-15534" y="9497763"/>
            <a:ext cx="7800358" cy="0"/>
          </a:xfrm>
          <a:prstGeom prst="line">
            <a:avLst/>
          </a:prstGeom>
          <a:ln>
            <a:solidFill>
              <a:srgbClr val="BC9353"/>
            </a:solidFill>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EE41DE1C-E06E-796C-F72B-D3585F5EEF3A}"/>
              </a:ext>
            </a:extLst>
          </p:cNvPr>
          <p:cNvSpPr txBox="1"/>
          <p:nvPr/>
        </p:nvSpPr>
        <p:spPr>
          <a:xfrm>
            <a:off x="4351458" y="9596245"/>
            <a:ext cx="3127904" cy="338554"/>
          </a:xfrm>
          <a:prstGeom prst="rect">
            <a:avLst/>
          </a:prstGeom>
          <a:noFill/>
        </p:spPr>
        <p:txBody>
          <a:bodyPr wrap="square" rtlCol="0" anchor="ctr">
            <a:spAutoFit/>
          </a:bodyPr>
          <a:lstStyle/>
          <a:p>
            <a:pPr algn="ctr"/>
            <a:r>
              <a:rPr lang="en-US" sz="1600" b="1">
                <a:solidFill>
                  <a:schemeClr val="bg1"/>
                </a:solidFill>
              </a:rPr>
              <a:t>www.firstmidag.com</a:t>
            </a:r>
            <a:endParaRPr lang="en-US" sz="2000" b="1">
              <a:solidFill>
                <a:schemeClr val="bg1"/>
              </a:solidFill>
            </a:endParaRPr>
          </a:p>
        </p:txBody>
      </p:sp>
      <p:cxnSp>
        <p:nvCxnSpPr>
          <p:cNvPr id="8" name="Straight Connector 7">
            <a:extLst>
              <a:ext uri="{FF2B5EF4-FFF2-40B4-BE49-F238E27FC236}">
                <a16:creationId xmlns:a16="http://schemas.microsoft.com/office/drawing/2014/main" id="{31706D55-4CA4-7F95-2049-170B0D3452EC}"/>
              </a:ext>
            </a:extLst>
          </p:cNvPr>
          <p:cNvCxnSpPr>
            <a:cxnSpLocks/>
          </p:cNvCxnSpPr>
          <p:nvPr/>
        </p:nvCxnSpPr>
        <p:spPr>
          <a:xfrm>
            <a:off x="-15534" y="732620"/>
            <a:ext cx="7800358" cy="0"/>
          </a:xfrm>
          <a:prstGeom prst="line">
            <a:avLst/>
          </a:prstGeom>
          <a:ln>
            <a:solidFill>
              <a:srgbClr val="BC9353"/>
            </a:solidFill>
          </a:ln>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EAA0E3BA-F23E-6E78-212B-1EFCFEF5AB2C}"/>
              </a:ext>
            </a:extLst>
          </p:cNvPr>
          <p:cNvSpPr>
            <a:spLocks noGrp="1"/>
          </p:cNvSpPr>
          <p:nvPr>
            <p:ph type="sldNum" sz="quarter" idx="12"/>
          </p:nvPr>
        </p:nvSpPr>
        <p:spPr>
          <a:xfrm>
            <a:off x="5915410" y="9497763"/>
            <a:ext cx="1748790" cy="535517"/>
          </a:xfrm>
        </p:spPr>
        <p:txBody>
          <a:bodyPr/>
          <a:lstStyle/>
          <a:p>
            <a:fld id="{49967F9E-925A-4252-B56C-3E6B4C0F13B9}" type="slidenum">
              <a:rPr lang="en-US" sz="1600" b="1" smtClean="0">
                <a:solidFill>
                  <a:srgbClr val="BC9353"/>
                </a:solidFill>
              </a:rPr>
              <a:t>9</a:t>
            </a:fld>
            <a:endParaRPr lang="en-US" sz="1600" b="1">
              <a:solidFill>
                <a:srgbClr val="BC9353"/>
              </a:solidFill>
            </a:endParaRPr>
          </a:p>
        </p:txBody>
      </p:sp>
      <p:sp>
        <p:nvSpPr>
          <p:cNvPr id="6" name="TextBox 5">
            <a:extLst>
              <a:ext uri="{FF2B5EF4-FFF2-40B4-BE49-F238E27FC236}">
                <a16:creationId xmlns:a16="http://schemas.microsoft.com/office/drawing/2014/main" id="{2D3BD102-D3E9-756D-1266-01E399847210}"/>
              </a:ext>
            </a:extLst>
          </p:cNvPr>
          <p:cNvSpPr txBox="1"/>
          <p:nvPr/>
        </p:nvSpPr>
        <p:spPr>
          <a:xfrm>
            <a:off x="-33963" y="-2472"/>
            <a:ext cx="7778612" cy="369332"/>
          </a:xfrm>
          <a:prstGeom prst="rect">
            <a:avLst/>
          </a:prstGeom>
          <a:noFill/>
        </p:spPr>
        <p:txBody>
          <a:bodyPr wrap="square" rtlCol="0">
            <a:spAutoFit/>
          </a:bodyPr>
          <a:lstStyle/>
          <a:p>
            <a:pPr algn="ctr"/>
            <a:r>
              <a:rPr lang="en-US" b="1" dirty="0">
                <a:solidFill>
                  <a:schemeClr val="bg1"/>
                </a:solidFill>
              </a:rPr>
              <a:t>The </a:t>
            </a:r>
            <a:r>
              <a:rPr lang="en-US" b="1" dirty="0" err="1">
                <a:solidFill>
                  <a:schemeClr val="bg1"/>
                </a:solidFill>
              </a:rPr>
              <a:t>Goodfarm</a:t>
            </a:r>
            <a:r>
              <a:rPr lang="en-US" b="1" dirty="0">
                <a:solidFill>
                  <a:schemeClr val="bg1"/>
                </a:solidFill>
              </a:rPr>
              <a:t> Road Pond </a:t>
            </a:r>
            <a:r>
              <a:rPr lang="en-US" b="1" dirty="0">
                <a:solidFill>
                  <a:srgbClr val="BC9353"/>
                </a:solidFill>
              </a:rPr>
              <a:t>|</a:t>
            </a:r>
            <a:r>
              <a:rPr lang="en-US" b="1" dirty="0">
                <a:solidFill>
                  <a:schemeClr val="bg1"/>
                </a:solidFill>
              </a:rPr>
              <a:t> Grundy County</a:t>
            </a:r>
            <a:r>
              <a:rPr lang="en-US" b="1" dirty="0">
                <a:solidFill>
                  <a:srgbClr val="BC9353"/>
                </a:solidFill>
              </a:rPr>
              <a:t> |</a:t>
            </a:r>
            <a:r>
              <a:rPr lang="en-US" b="1" dirty="0">
                <a:solidFill>
                  <a:schemeClr val="bg1"/>
                </a:solidFill>
              </a:rPr>
              <a:t> Land for Sale</a:t>
            </a:r>
          </a:p>
        </p:txBody>
      </p:sp>
      <p:sp>
        <p:nvSpPr>
          <p:cNvPr id="3" name="TextBox 2">
            <a:extLst>
              <a:ext uri="{FF2B5EF4-FFF2-40B4-BE49-F238E27FC236}">
                <a16:creationId xmlns:a16="http://schemas.microsoft.com/office/drawing/2014/main" id="{F9A088E2-931E-7F1E-9AAD-CFEC0B312909}"/>
              </a:ext>
            </a:extLst>
          </p:cNvPr>
          <p:cNvSpPr txBox="1"/>
          <p:nvPr/>
        </p:nvSpPr>
        <p:spPr>
          <a:xfrm>
            <a:off x="3632" y="9556637"/>
            <a:ext cx="3127904" cy="461665"/>
          </a:xfrm>
          <a:prstGeom prst="rect">
            <a:avLst/>
          </a:prstGeom>
          <a:noFill/>
        </p:spPr>
        <p:txBody>
          <a:bodyPr wrap="square" rtlCol="0" anchor="ctr">
            <a:spAutoFit/>
          </a:bodyPr>
          <a:lstStyle/>
          <a:p>
            <a:pPr algn="ctr"/>
            <a:r>
              <a:rPr lang="en-US" sz="1200" b="1">
                <a:solidFill>
                  <a:schemeClr val="bg1"/>
                </a:solidFill>
              </a:rPr>
              <a:t>Bloomington </a:t>
            </a:r>
            <a:r>
              <a:rPr lang="en-US" sz="1200" b="1">
                <a:solidFill>
                  <a:srgbClr val="BC9353"/>
                </a:solidFill>
              </a:rPr>
              <a:t>|</a:t>
            </a:r>
            <a:r>
              <a:rPr lang="en-US" sz="1200" b="1">
                <a:solidFill>
                  <a:schemeClr val="bg1"/>
                </a:solidFill>
              </a:rPr>
              <a:t> Decatur </a:t>
            </a:r>
            <a:r>
              <a:rPr lang="en-US" sz="1200" b="1">
                <a:solidFill>
                  <a:srgbClr val="BC9353"/>
                </a:solidFill>
              </a:rPr>
              <a:t>|</a:t>
            </a:r>
            <a:r>
              <a:rPr lang="en-US" sz="1200" b="1">
                <a:solidFill>
                  <a:schemeClr val="bg1"/>
                </a:solidFill>
              </a:rPr>
              <a:t> Kankakee  Mattoon </a:t>
            </a:r>
            <a:r>
              <a:rPr lang="en-US" sz="1200" b="1">
                <a:solidFill>
                  <a:srgbClr val="BC9353"/>
                </a:solidFill>
              </a:rPr>
              <a:t>|</a:t>
            </a:r>
            <a:r>
              <a:rPr lang="en-US" sz="1200" b="1">
                <a:solidFill>
                  <a:schemeClr val="bg1"/>
                </a:solidFill>
              </a:rPr>
              <a:t> Peoria </a:t>
            </a:r>
            <a:r>
              <a:rPr lang="en-US" sz="1200" b="1">
                <a:solidFill>
                  <a:srgbClr val="BC9353"/>
                </a:solidFill>
              </a:rPr>
              <a:t>|</a:t>
            </a:r>
            <a:r>
              <a:rPr lang="en-US" sz="1200" b="1">
                <a:solidFill>
                  <a:schemeClr val="bg1"/>
                </a:solidFill>
              </a:rPr>
              <a:t> Springfield</a:t>
            </a:r>
            <a:endParaRPr lang="en-US" sz="1600" b="1">
              <a:solidFill>
                <a:schemeClr val="bg1"/>
              </a:solidFill>
            </a:endParaRPr>
          </a:p>
        </p:txBody>
      </p:sp>
      <p:sp>
        <p:nvSpPr>
          <p:cNvPr id="11" name="Rectangle 3">
            <a:extLst>
              <a:ext uri="{FF2B5EF4-FFF2-40B4-BE49-F238E27FC236}">
                <a16:creationId xmlns:a16="http://schemas.microsoft.com/office/drawing/2014/main" id="{32A5B2A2-7809-41CD-04AF-FB6567B5E6C2}"/>
              </a:ext>
            </a:extLst>
          </p:cNvPr>
          <p:cNvSpPr>
            <a:spLocks noChangeArrowheads="1"/>
          </p:cNvSpPr>
          <p:nvPr/>
        </p:nvSpPr>
        <p:spPr bwMode="auto">
          <a:xfrm>
            <a:off x="167268" y="3105835"/>
            <a:ext cx="806233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457200" algn="l"/>
                <a:tab pos="0" algn="l"/>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 name="Rectangle 2">
            <a:extLst>
              <a:ext uri="{FF2B5EF4-FFF2-40B4-BE49-F238E27FC236}">
                <a16:creationId xmlns:a16="http://schemas.microsoft.com/office/drawing/2014/main" id="{E3CEEB3A-AC5B-F9CC-9DF0-A54F63D7ED0B}"/>
              </a:ext>
            </a:extLst>
          </p:cNvPr>
          <p:cNvSpPr>
            <a:spLocks noChangeArrowheads="1"/>
          </p:cNvSpPr>
          <p:nvPr/>
        </p:nvSpPr>
        <p:spPr bwMode="auto">
          <a:xfrm rot="10800000" flipV="1">
            <a:off x="73508" y="6575550"/>
            <a:ext cx="776342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 pos="0" algn="l"/>
              </a:tabLst>
            </a:pPr>
            <a:r>
              <a:rPr kumimoji="0" lang="en-US" altLang="en-US" sz="1200" b="0" i="0" u="none" strike="noStrike" cap="none" normalizeH="0" baseline="0">
                <a:ln>
                  <a:noFill/>
                </a:ln>
                <a:solidFill>
                  <a:schemeClr val="tx1"/>
                </a:solidFill>
                <a:effectLst/>
                <a:ea typeface="Times New Roman" panose="02020603050405020304" pitchFamily="18" charset="0"/>
                <a:cs typeface="Arial" panose="020B0604020202020204" pitchFamily="34" charset="0"/>
              </a:rPr>
              <a:t>	</a:t>
            </a:r>
            <a:r>
              <a:rPr kumimoji="0" lang="en-US" altLang="en-US" sz="11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sz="500" b="0" i="0" u="none" strike="noStrike" cap="none" normalizeH="0" baseline="0">
              <a:ln>
                <a:noFill/>
              </a:ln>
              <a:solidFill>
                <a:schemeClr val="tx1"/>
              </a:solidFill>
              <a:effectLst/>
            </a:endParaRPr>
          </a:p>
        </p:txBody>
      </p:sp>
      <p:sp>
        <p:nvSpPr>
          <p:cNvPr id="17" name="Rectangle 2">
            <a:extLst>
              <a:ext uri="{FF2B5EF4-FFF2-40B4-BE49-F238E27FC236}">
                <a16:creationId xmlns:a16="http://schemas.microsoft.com/office/drawing/2014/main" id="{30C0B952-44DB-2EF1-6DE3-487E3BCD15EE}"/>
              </a:ext>
            </a:extLst>
          </p:cNvPr>
          <p:cNvSpPr>
            <a:spLocks noChangeArrowheads="1"/>
          </p:cNvSpPr>
          <p:nvPr/>
        </p:nvSpPr>
        <p:spPr bwMode="auto">
          <a:xfrm rot="10800000" flipV="1">
            <a:off x="17944" y="3612652"/>
            <a:ext cx="7763427"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 pos="0" algn="l"/>
              </a:tabLst>
              <a:defRPr>
                <a:solidFill>
                  <a:schemeClr val="tx1"/>
                </a:solidFill>
                <a:latin typeface="Arial" panose="020B0604020202020204" pitchFamily="34" charset="0"/>
              </a:defRPr>
            </a:lvl9pPr>
          </a:lstStyle>
          <a:p>
            <a:pPr marL="457200" marR="0" indent="-457200" algn="ctr">
              <a:spcBef>
                <a:spcPts val="0"/>
              </a:spcBef>
              <a:spcAft>
                <a:spcPts val="0"/>
              </a:spcAft>
              <a:tabLst>
                <a:tab pos="-457200" algn="l"/>
                <a:tab pos="0" algn="l"/>
              </a:tabLst>
            </a:pPr>
            <a:r>
              <a:rPr kumimoji="0" lang="en-US" altLang="en-US" sz="8000" b="1" i="0" u="none" strike="noStrike" cap="none" normalizeH="0" baseline="0" dirty="0">
                <a:ln>
                  <a:noFill/>
                </a:ln>
                <a:solidFill>
                  <a:schemeClr val="tx1"/>
                </a:solidFill>
                <a:effectLst/>
                <a:latin typeface="+mn-lt"/>
                <a:cs typeface="Arial" panose="020B0604020202020204" pitchFamily="34" charset="0"/>
              </a:rPr>
              <a:t>PURCHASE</a:t>
            </a:r>
          </a:p>
          <a:p>
            <a:pPr marL="457200" marR="0" indent="-457200" algn="ctr">
              <a:spcBef>
                <a:spcPts val="0"/>
              </a:spcBef>
              <a:spcAft>
                <a:spcPts val="0"/>
              </a:spcAft>
              <a:tabLst>
                <a:tab pos="-457200" algn="l"/>
                <a:tab pos="0" algn="l"/>
              </a:tabLst>
            </a:pPr>
            <a:r>
              <a:rPr kumimoji="0" lang="en-US" altLang="en-US" sz="8000" b="1" i="0" u="none" strike="noStrike" cap="none" normalizeH="0" baseline="0" dirty="0">
                <a:ln>
                  <a:noFill/>
                </a:ln>
                <a:solidFill>
                  <a:schemeClr val="tx1"/>
                </a:solidFill>
                <a:effectLst/>
                <a:latin typeface="+mn-lt"/>
                <a:cs typeface="Arial" panose="020B0604020202020204" pitchFamily="34" charset="0"/>
              </a:rPr>
              <a:t>CONTRACT</a:t>
            </a:r>
          </a:p>
        </p:txBody>
      </p:sp>
    </p:spTree>
    <p:extLst>
      <p:ext uri="{BB962C8B-B14F-4D97-AF65-F5344CB8AC3E}">
        <p14:creationId xmlns:p14="http://schemas.microsoft.com/office/powerpoint/2010/main" val="216790085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109</TotalTime>
  <Words>1677</Words>
  <Application>Microsoft Office PowerPoint</Application>
  <PresentationFormat>Custom</PresentationFormat>
  <Paragraphs>174</Paragraphs>
  <Slides>9</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Aptos</vt:lpstr>
      <vt:lpstr>Aptos Display</vt:lpstr>
      <vt:lpstr>Arial</vt:lpstr>
      <vt:lpstr>Calibri</vt:lpstr>
      <vt:lpstr>Dreaming Outloud Script Pro</vt:lpstr>
      <vt:lpstr>Lucida Calligraphy</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Justin Wheeler</dc:creator>
  <cp:lastModifiedBy>Craig Thompson</cp:lastModifiedBy>
  <cp:revision>1</cp:revision>
  <cp:lastPrinted>2024-09-11T21:24:04Z</cp:lastPrinted>
  <dcterms:created xsi:type="dcterms:W3CDTF">2024-07-18T18:33:17Z</dcterms:created>
  <dcterms:modified xsi:type="dcterms:W3CDTF">2024-11-21T21:32:46Z</dcterms:modified>
</cp:coreProperties>
</file>