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701EC-357B-552A-4FA1-425F8A956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2B2EC-B171-8C85-215B-39C032F16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B33E5-CED4-B652-521D-FC46C2FB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CD45A-4974-A938-5764-E6540313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07D49-AA11-8BB9-E60A-2E752006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026D-1378-8E12-F23A-F4CB99C0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6EB2D-7D8E-C5C4-A4EE-81C10F493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82640-E855-D9BE-D310-0C1EB9D8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DD48A-3298-7AFF-5D7C-184556B3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FD9C2-66B4-3B03-23AE-B392843C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267C6-6F5A-2F29-A113-A7926C980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A2450-8AA6-4C6A-E53A-8622D41A5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255BD-0030-2FD6-656D-AA85587C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146E9-C24B-632C-E791-647571CA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FD444-063D-42CA-A721-ED189104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4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5371-B434-67E7-D59C-12FA6411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57A9-B95B-E2FA-35CB-F8D167AC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B427F-62BF-19C7-BF1E-FD816B18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5CB1C-DCFF-FBA7-5843-3C5FD18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9A1B0-6DAC-666B-1C5E-04038D9B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0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2762-88C7-E824-BBA6-EED153C1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448B3-B4A0-E874-0D0B-2E016C845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19A03-CB45-6C17-A5FB-D9AF7DEC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8B039-08F2-012C-D18B-6E930432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EB2FB-A420-0C04-A475-8D0A71E4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890A-CCC0-D708-ECD7-FCF1F55A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F20E6-94AA-CCA8-3073-95521EDC6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23093-39B8-61B9-74C6-7132F4EC9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ED1E3-F695-EC1E-79A0-0008D2CF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CC9A8-97DF-1FAC-1CEC-81B0F39C4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CF13D-224B-9D03-DF3C-175BED71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0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BA47-8D56-5D84-52B2-1397269E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AEC03-57E4-3E4B-DF25-B36E31487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44BA9-79F2-8E8B-9083-94B713DAA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3B928-0B72-759F-34F4-555842759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E5333-9C42-2FA7-311D-E96E8121B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8E8B1-D024-10F5-34B1-34B4A0AC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6238A-35C8-E6D7-1724-DCB14932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81BEC-8E17-96F6-C78B-76A8948A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D8A8-D2CB-B130-1EDE-344BCB06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ED48D-4292-A774-7777-D7B81734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7442E-B77B-C5EB-3926-31313B754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9C888-8E8F-E4AC-E222-5115A46D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1F4E5-B9F6-E754-091A-80ED000A7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21A7F-9C03-87EA-88EE-B5466573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E7F13-389A-81E7-4796-7CFAEA8A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1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E3C1-C6F6-793F-9CC0-9792ADC4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FDB4-7CD4-64A4-1D91-1461DC75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5419C-375A-73BE-AC58-B174C0CFE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9E907-BE3B-FC6F-5BC6-18C6A5A9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8025D-6BAA-655B-80A3-FBEC37EF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C9BA9-E990-E9EE-8DE0-EAE52E35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3EEA-8AA0-AB44-E871-0B61B0B1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9A4C4-858F-AD71-4BE7-731A38AF3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F874B-32F1-7760-E274-7F936FC08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03AFB-1EDE-6BFD-9943-0AAF93A0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59834-618C-BE45-B622-70E7ED1E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CC427-031A-F301-F8CF-0F998102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53931-F94C-1914-86ED-D9507367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364EF-2F7A-0DA7-D514-E94455CD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7D96-08F9-EDD6-DAF1-D2BFE99F6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BBDB2D-BC78-42D2-9E14-D54D36AC1DBC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BCF25-FA98-3008-43C8-659A0900A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29306-C3B4-39C6-4E26-F1AAC72B9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AEABAD-24D5-4837-B8A5-506AFBB9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C1DAA1-65FB-FDF6-1FBE-817B673FF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5263" y="125556"/>
            <a:ext cx="7237593" cy="590134"/>
          </a:xfrm>
        </p:spPr>
        <p:txBody>
          <a:bodyPr>
            <a:normAutofit fontScale="92500"/>
          </a:bodyPr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15 Camino San Pedros Road, Edgewood, NM 87015</a:t>
            </a:r>
            <a:endParaRPr lang="en-US" b="1" dirty="0"/>
          </a:p>
        </p:txBody>
      </p:sp>
      <p:pic>
        <p:nvPicPr>
          <p:cNvPr id="5" name="Picture 4" descr="A green mountain with trees and a road&#10;&#10;Description automatically generated with medium confidence">
            <a:extLst>
              <a:ext uri="{FF2B5EF4-FFF2-40B4-BE49-F238E27FC236}">
                <a16:creationId xmlns:a16="http://schemas.microsoft.com/office/drawing/2014/main" id="{DDE7D0B2-620E-CDE2-0DF3-F5BF7C35C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5" y="454576"/>
            <a:ext cx="2997137" cy="1998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10591A-9213-B3B7-CFBD-308018642021}"/>
              </a:ext>
            </a:extLst>
          </p:cNvPr>
          <p:cNvSpPr txBox="1"/>
          <p:nvPr/>
        </p:nvSpPr>
        <p:spPr>
          <a:xfrm>
            <a:off x="3184991" y="668791"/>
            <a:ext cx="5612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320 Acres of Wooded Acreage</a:t>
            </a:r>
          </a:p>
          <a:p>
            <a:pPr algn="ctr"/>
            <a:r>
              <a:rPr lang="en-US" sz="2400" b="1" dirty="0"/>
              <a:t>Includes 50 Acre Feet of Water Rights</a:t>
            </a:r>
          </a:p>
          <a:p>
            <a:pPr algn="ctr"/>
            <a:r>
              <a:rPr lang="en-US" sz="2400" b="1" dirty="0"/>
              <a:t>$995,000</a:t>
            </a:r>
          </a:p>
          <a:p>
            <a:pPr algn="ctr"/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41D67-1349-83BD-3673-9A498DD8964F}"/>
              </a:ext>
            </a:extLst>
          </p:cNvPr>
          <p:cNvSpPr txBox="1"/>
          <p:nvPr/>
        </p:nvSpPr>
        <p:spPr>
          <a:xfrm>
            <a:off x="140609" y="2608806"/>
            <a:ext cx="52471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County: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Santa Fe</a:t>
            </a:r>
            <a:endParaRPr lang="en-US" sz="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Tax Annual Amount: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$15.00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GRT Code: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01-001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Zoning: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A-2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Restrictive Covenant: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None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Short Legal Desc: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T11N R 7E S10 Tract C and 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779B0-3CF3-4A27-5865-69377E8378CD}"/>
              </a:ext>
            </a:extLst>
          </p:cNvPr>
          <p:cNvSpPr txBox="1"/>
          <p:nvPr/>
        </p:nvSpPr>
        <p:spPr>
          <a:xfrm>
            <a:off x="6477117" y="2734212"/>
            <a:ext cx="57148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Utilities: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Electricity Available; Natural Gas Not Available; Phone Available; Water Available; 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Water Source: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Community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ater, </a:t>
            </a:r>
          </a:p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50 Acre Feet of Water Rights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Wastewater: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None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Distance to Electrical: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0 - 1/4 Mile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Distance to Water: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0 - 1/4 Mile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Distance to Phone: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0 - 1/4 Mile</a:t>
            </a: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Distance to Cable: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Call Listing Broker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AB211-60A8-4062-FEC1-AF9B2E39AE4C}"/>
              </a:ext>
            </a:extLst>
          </p:cNvPr>
          <p:cNvSpPr txBox="1"/>
          <p:nvPr/>
        </p:nvSpPr>
        <p:spPr>
          <a:xfrm>
            <a:off x="6438499" y="5532115"/>
            <a:ext cx="5612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Topography: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Slight Slope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Features: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Heavily Wooded, Horses Permitted, Portion is Meadowed, Views, Wire Fence,</a:t>
            </a:r>
          </a:p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Property Access: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 Property Line, W Property Line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C44A7C-A78B-0834-A77E-950BF27A9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2" y="4464488"/>
            <a:ext cx="4435660" cy="2217830"/>
          </a:xfrm>
          <a:prstGeom prst="rect">
            <a:avLst/>
          </a:prstGeom>
        </p:spPr>
      </p:pic>
      <p:pic>
        <p:nvPicPr>
          <p:cNvPr id="20" name="Picture 19" descr="A high angle view of a green field&#10;&#10;Description automatically generated">
            <a:extLst>
              <a:ext uri="{FF2B5EF4-FFF2-40B4-BE49-F238E27FC236}">
                <a16:creationId xmlns:a16="http://schemas.microsoft.com/office/drawing/2014/main" id="{7E75D30E-078C-67BF-91C1-642754B0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10" y="579219"/>
            <a:ext cx="3044381" cy="20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8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150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Open Sans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THOMAS</dc:creator>
  <cp:lastModifiedBy>JAMES THOMAS</cp:lastModifiedBy>
  <cp:revision>2</cp:revision>
  <dcterms:created xsi:type="dcterms:W3CDTF">2024-08-29T05:24:57Z</dcterms:created>
  <dcterms:modified xsi:type="dcterms:W3CDTF">2024-08-29T05:59:28Z</dcterms:modified>
</cp:coreProperties>
</file>