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30" autoAdjust="0"/>
    <p:restoredTop sz="94660"/>
  </p:normalViewPr>
  <p:slideViewPr>
    <p:cSldViewPr snapToGrid="0">
      <p:cViewPr varScale="1">
        <p:scale>
          <a:sx n="86" d="100"/>
          <a:sy n="86" d="100"/>
        </p:scale>
        <p:origin x="98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4D92-D243-439E-8E72-C20D7CB320E2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CE41-D8A8-4119-B19A-E9EAFF47F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19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4D92-D243-439E-8E72-C20D7CB320E2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CE41-D8A8-4119-B19A-E9EAFF47F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220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4D92-D243-439E-8E72-C20D7CB320E2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CE41-D8A8-4119-B19A-E9EAFF47F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3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4D92-D243-439E-8E72-C20D7CB320E2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CE41-D8A8-4119-B19A-E9EAFF47F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319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4D92-D243-439E-8E72-C20D7CB320E2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CE41-D8A8-4119-B19A-E9EAFF47F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78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4D92-D243-439E-8E72-C20D7CB320E2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CE41-D8A8-4119-B19A-E9EAFF47F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832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4D92-D243-439E-8E72-C20D7CB320E2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CE41-D8A8-4119-B19A-E9EAFF47F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73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4D92-D243-439E-8E72-C20D7CB320E2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CE41-D8A8-4119-B19A-E9EAFF47F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14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4D92-D243-439E-8E72-C20D7CB320E2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CE41-D8A8-4119-B19A-E9EAFF47F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9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4D92-D243-439E-8E72-C20D7CB320E2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CE41-D8A8-4119-B19A-E9EAFF47F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86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4D92-D243-439E-8E72-C20D7CB320E2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CE41-D8A8-4119-B19A-E9EAFF47F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551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74D92-D243-439E-8E72-C20D7CB320E2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DCE41-D8A8-4119-B19A-E9EAFF47F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93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200" dirty="0"/>
              <a:t>COMANCHE HOME LAYOUT OF PROPERTY ON 8 ½ ACRES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JUNE 13, 2024</a:t>
            </a:r>
          </a:p>
        </p:txBody>
      </p:sp>
    </p:spTree>
    <p:extLst>
      <p:ext uri="{BB962C8B-B14F-4D97-AF65-F5344CB8AC3E}">
        <p14:creationId xmlns:p14="http://schemas.microsoft.com/office/powerpoint/2010/main" val="912795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30672" y="388637"/>
            <a:ext cx="2995631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HOUSE WAS  LEVELED IN 2019 BY OSHAM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HOUSE HAS A NEW  METAL ROOF</a:t>
            </a:r>
          </a:p>
        </p:txBody>
      </p:sp>
      <p:sp>
        <p:nvSpPr>
          <p:cNvPr id="3" name="Rectangle 2"/>
          <p:cNvSpPr/>
          <p:nvPr/>
        </p:nvSpPr>
        <p:spPr>
          <a:xfrm>
            <a:off x="4107133" y="388274"/>
            <a:ext cx="914400" cy="914400"/>
          </a:xfrm>
          <a:prstGeom prst="rect">
            <a:avLst/>
          </a:prstGeom>
          <a:solidFill>
            <a:srgbClr val="00B050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CARPORT CONVERRTED </a:t>
            </a:r>
            <a:r>
              <a:rPr lang="en-US" sz="1000" b="1" dirty="0">
                <a:solidFill>
                  <a:schemeClr val="tx1"/>
                </a:solidFill>
              </a:rPr>
              <a:t>INTO A GARAGE IN 9/11/2021</a:t>
            </a:r>
          </a:p>
        </p:txBody>
      </p:sp>
      <p:sp>
        <p:nvSpPr>
          <p:cNvPr id="4" name="Rectangle 3"/>
          <p:cNvSpPr/>
          <p:nvPr/>
        </p:nvSpPr>
        <p:spPr>
          <a:xfrm>
            <a:off x="8515928" y="1302674"/>
            <a:ext cx="914400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20X20 WOOD WORKING SHOP , WIRED, INSULATED IN 2018</a:t>
            </a:r>
          </a:p>
        </p:txBody>
      </p:sp>
      <p:sp>
        <p:nvSpPr>
          <p:cNvPr id="6" name="Rectangle 5"/>
          <p:cNvSpPr/>
          <p:nvPr/>
        </p:nvSpPr>
        <p:spPr>
          <a:xfrm>
            <a:off x="9430328" y="2355273"/>
            <a:ext cx="914400" cy="22813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SHOP IS 30X60 CONSTRUTED IN 2015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WITH A 20 FT PORCH</a:t>
            </a:r>
          </a:p>
        </p:txBody>
      </p:sp>
      <p:sp>
        <p:nvSpPr>
          <p:cNvPr id="7" name="Rectangle 6"/>
          <p:cNvSpPr/>
          <p:nvPr/>
        </p:nvSpPr>
        <p:spPr>
          <a:xfrm>
            <a:off x="440053" y="141394"/>
            <a:ext cx="914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BARN  WAS HERE WHEN WE PURCHASED THE PLACE IN 2014</a:t>
            </a:r>
          </a:p>
        </p:txBody>
      </p:sp>
      <p:sp>
        <p:nvSpPr>
          <p:cNvPr id="8" name="Rectangle 7"/>
          <p:cNvSpPr/>
          <p:nvPr/>
        </p:nvSpPr>
        <p:spPr>
          <a:xfrm>
            <a:off x="1859852" y="595204"/>
            <a:ext cx="914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>
                <a:solidFill>
                  <a:schemeClr val="tx1"/>
                </a:solidFill>
              </a:rPr>
              <a:t>TRACTOR BARN </a:t>
            </a:r>
            <a:r>
              <a:rPr lang="en-US" sz="900" b="1" dirty="0">
                <a:solidFill>
                  <a:schemeClr val="tx1"/>
                </a:solidFill>
              </a:rPr>
              <a:t>BUILT IN 2020 BY ME ,ANDERSON, PATTERSON 26X26 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0" y="6506670"/>
            <a:ext cx="11979564" cy="554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24691" y="6756398"/>
            <a:ext cx="11979564" cy="554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63128" y="6534379"/>
            <a:ext cx="10839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TEXAS HIWAY 36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177810" y="6277119"/>
            <a:ext cx="4766904" cy="368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918235" y="4586241"/>
            <a:ext cx="17123" cy="170016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438740" y="4856919"/>
            <a:ext cx="0" cy="142948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096492" y="3213611"/>
            <a:ext cx="304800" cy="303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714407" y="3194155"/>
            <a:ext cx="1412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NEW PUMP HOUSE BUILT IN </a:t>
            </a:r>
          </a:p>
          <a:p>
            <a:r>
              <a:rPr lang="en-US" sz="800" b="1" dirty="0"/>
              <a:t>2020 IT’S 8X8X8 AND WELL </a:t>
            </a:r>
          </a:p>
          <a:p>
            <a:r>
              <a:rPr lang="en-US" sz="800" b="1" dirty="0"/>
              <a:t>INSULATED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78449" y="2489608"/>
            <a:ext cx="12570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00B050"/>
                </a:solidFill>
              </a:rPr>
              <a:t>GRASS AND BUSHES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5438740" y="4833374"/>
            <a:ext cx="5329836" cy="2354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8274158" y="4651597"/>
            <a:ext cx="581891" cy="230832"/>
            <a:chOff x="1690255" y="4649633"/>
            <a:chExt cx="581891" cy="230832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1690255" y="4856919"/>
              <a:ext cx="581891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1759825" y="4649633"/>
              <a:ext cx="4427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/>
                <a:t>GATE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 rot="16200000">
            <a:off x="4576956" y="5399412"/>
            <a:ext cx="4427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GATE</a:t>
            </a:r>
          </a:p>
        </p:txBody>
      </p:sp>
      <p:grpSp>
        <p:nvGrpSpPr>
          <p:cNvPr id="47" name="Group 46"/>
          <p:cNvGrpSpPr/>
          <p:nvPr/>
        </p:nvGrpSpPr>
        <p:grpSpPr>
          <a:xfrm rot="16200000">
            <a:off x="5097410" y="5410393"/>
            <a:ext cx="581891" cy="230832"/>
            <a:chOff x="1690255" y="4649633"/>
            <a:chExt cx="581891" cy="230832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1690255" y="4856919"/>
              <a:ext cx="581891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1759825" y="4649633"/>
              <a:ext cx="4427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/>
                <a:t>GATE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 rot="16200000">
            <a:off x="3543305" y="2168470"/>
            <a:ext cx="581891" cy="230832"/>
            <a:chOff x="1690255" y="4649633"/>
            <a:chExt cx="581891" cy="230832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1690255" y="4856919"/>
              <a:ext cx="581891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1759825" y="4649633"/>
              <a:ext cx="4427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/>
                <a:t>GATE</a:t>
              </a:r>
            </a:p>
          </p:txBody>
        </p:sp>
      </p:grpSp>
      <p:cxnSp>
        <p:nvCxnSpPr>
          <p:cNvPr id="55" name="Straight Connector 54"/>
          <p:cNvCxnSpPr/>
          <p:nvPr/>
        </p:nvCxnSpPr>
        <p:spPr>
          <a:xfrm flipH="1" flipV="1">
            <a:off x="3933963" y="2673164"/>
            <a:ext cx="987085" cy="196349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 flipV="1">
            <a:off x="3944424" y="306588"/>
            <a:ext cx="18432" cy="2406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1721040" y="306588"/>
            <a:ext cx="2241816" cy="1712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3953640" y="275268"/>
            <a:ext cx="316699" cy="1566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4230255" y="94539"/>
            <a:ext cx="9236" cy="180729"/>
          </a:xfrm>
          <a:prstGeom prst="line">
            <a:avLst/>
          </a:prstGeom>
          <a:ln w="1905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cxnSpLocks/>
          </p:cNvCxnSpPr>
          <p:nvPr/>
        </p:nvCxnSpPr>
        <p:spPr>
          <a:xfrm>
            <a:off x="4248802" y="91101"/>
            <a:ext cx="5249011" cy="17847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9649246" y="325723"/>
            <a:ext cx="6191" cy="17367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9655437" y="2062511"/>
            <a:ext cx="1098829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754266" y="2062511"/>
            <a:ext cx="0" cy="279440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9482235" y="101446"/>
            <a:ext cx="2381643" cy="3161"/>
          </a:xfrm>
          <a:prstGeom prst="line">
            <a:avLst/>
          </a:prstGeom>
          <a:ln w="1905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1887200" y="105458"/>
            <a:ext cx="60919" cy="5466204"/>
          </a:xfrm>
          <a:prstGeom prst="line">
            <a:avLst/>
          </a:prstGeom>
          <a:ln w="1905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cxnSpLocks/>
          </p:cNvCxnSpPr>
          <p:nvPr/>
        </p:nvCxnSpPr>
        <p:spPr>
          <a:xfrm>
            <a:off x="5438740" y="6286405"/>
            <a:ext cx="6502323" cy="903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4493491" y="6295438"/>
            <a:ext cx="16177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/>
              <a:t>930 FT.  </a:t>
            </a:r>
            <a:r>
              <a:rPr lang="en-US" sz="1000" b="1" dirty="0"/>
              <a:t>HIWAY FRONTAGE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493725" y="5559245"/>
            <a:ext cx="1903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rgbClr val="00B050"/>
                </a:solidFill>
              </a:rPr>
              <a:t>ALL GREEN IS NEW PIPE FENCING</a:t>
            </a:r>
          </a:p>
          <a:p>
            <a:r>
              <a:rPr lang="en-US" sz="900" b="1" dirty="0">
                <a:solidFill>
                  <a:srgbClr val="00B050"/>
                </a:solidFill>
              </a:rPr>
              <a:t>WITH HORSE FENCE WIRE IT TOOK </a:t>
            </a:r>
          </a:p>
          <a:p>
            <a:r>
              <a:rPr lang="en-US" sz="900" b="1" dirty="0">
                <a:solidFill>
                  <a:srgbClr val="00B050"/>
                </a:solidFill>
              </a:rPr>
              <a:t>ME ABOUT 4 YEARS TO CONSTRUCT</a:t>
            </a:r>
          </a:p>
          <a:p>
            <a:r>
              <a:rPr lang="en-US" sz="900" b="1" dirty="0">
                <a:solidFill>
                  <a:srgbClr val="00B050"/>
                </a:solidFill>
              </a:rPr>
              <a:t>OF AND ON</a:t>
            </a:r>
          </a:p>
        </p:txBody>
      </p:sp>
      <p:grpSp>
        <p:nvGrpSpPr>
          <p:cNvPr id="88" name="Group 87"/>
          <p:cNvGrpSpPr/>
          <p:nvPr/>
        </p:nvGrpSpPr>
        <p:grpSpPr>
          <a:xfrm rot="16200000">
            <a:off x="3566807" y="1433978"/>
            <a:ext cx="581891" cy="230832"/>
            <a:chOff x="1690255" y="4649633"/>
            <a:chExt cx="581891" cy="230832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1690255" y="4856919"/>
              <a:ext cx="581891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/>
            <p:cNvSpPr txBox="1"/>
            <p:nvPr/>
          </p:nvSpPr>
          <p:spPr>
            <a:xfrm>
              <a:off x="1759825" y="4649633"/>
              <a:ext cx="4427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/>
                <a:t>GATE</a:t>
              </a:r>
            </a:p>
          </p:txBody>
        </p:sp>
      </p:grpSp>
      <p:sp>
        <p:nvSpPr>
          <p:cNvPr id="91" name="Rectangle 90"/>
          <p:cNvSpPr/>
          <p:nvPr/>
        </p:nvSpPr>
        <p:spPr>
          <a:xfrm>
            <a:off x="3289553" y="5403492"/>
            <a:ext cx="199478" cy="17754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Connector 92"/>
          <p:cNvCxnSpPr>
            <a:endCxn id="91" idx="2"/>
          </p:cNvCxnSpPr>
          <p:nvPr/>
        </p:nvCxnSpPr>
        <p:spPr>
          <a:xfrm flipV="1">
            <a:off x="3389292" y="5581040"/>
            <a:ext cx="0" cy="41336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3389292" y="3495964"/>
            <a:ext cx="0" cy="1903005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2853581" y="3554589"/>
            <a:ext cx="199478" cy="17754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96"/>
          <p:cNvSpPr txBox="1"/>
          <p:nvPr/>
        </p:nvSpPr>
        <p:spPr>
          <a:xfrm>
            <a:off x="2247041" y="3580471"/>
            <a:ext cx="10759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WELL WITH </a:t>
            </a:r>
          </a:p>
          <a:p>
            <a:r>
              <a:rPr lang="en-US" sz="800" b="1" dirty="0"/>
              <a:t>SUBMERIBALE </a:t>
            </a:r>
          </a:p>
          <a:p>
            <a:r>
              <a:rPr lang="en-US" sz="800" b="1" dirty="0"/>
              <a:t>1- HORSE PUMP </a:t>
            </a:r>
          </a:p>
          <a:p>
            <a:r>
              <a:rPr lang="en-US" sz="800" b="1" dirty="0"/>
              <a:t>WELL IS 156 FT. DEEP</a:t>
            </a:r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3289553" y="306588"/>
            <a:ext cx="1645804" cy="2907024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V="1">
            <a:off x="3212912" y="898411"/>
            <a:ext cx="873251" cy="235202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V="1">
            <a:off x="4086163" y="388274"/>
            <a:ext cx="0" cy="591824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4086163" y="230527"/>
            <a:ext cx="472534" cy="141097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547981" y="220380"/>
            <a:ext cx="4236776" cy="14872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8760091" y="235252"/>
            <a:ext cx="0" cy="401088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H="1">
            <a:off x="8103658" y="636340"/>
            <a:ext cx="615893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H="1">
            <a:off x="8084305" y="636340"/>
            <a:ext cx="19353" cy="767462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5741807" y="1390266"/>
            <a:ext cx="2361199" cy="12241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9352570" y="528221"/>
            <a:ext cx="302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8411604" y="88316"/>
            <a:ext cx="302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6642879" y="93708"/>
            <a:ext cx="302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4531482" y="95356"/>
            <a:ext cx="302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3906711" y="821631"/>
            <a:ext cx="302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4157428" y="3016542"/>
            <a:ext cx="302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8001651" y="545686"/>
            <a:ext cx="302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7983603" y="1050439"/>
            <a:ext cx="302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175684" y="1276814"/>
            <a:ext cx="302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5618096" y="1280910"/>
            <a:ext cx="302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X</a:t>
            </a:r>
          </a:p>
        </p:txBody>
      </p:sp>
      <p:cxnSp>
        <p:nvCxnSpPr>
          <p:cNvPr id="138" name="Straight Connector 137"/>
          <p:cNvCxnSpPr/>
          <p:nvPr/>
        </p:nvCxnSpPr>
        <p:spPr>
          <a:xfrm>
            <a:off x="8790939" y="624897"/>
            <a:ext cx="687051" cy="16244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V="1">
            <a:off x="3389292" y="3038764"/>
            <a:ext cx="3937825" cy="174847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7327117" y="3036488"/>
            <a:ext cx="796268" cy="1691405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V="1">
            <a:off x="8135036" y="4685244"/>
            <a:ext cx="1388994" cy="25703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8008154" y="4572447"/>
            <a:ext cx="302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9346380" y="4547343"/>
            <a:ext cx="302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5568800" y="2963849"/>
            <a:ext cx="302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7203825" y="2870320"/>
            <a:ext cx="302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X</a:t>
            </a:r>
          </a:p>
        </p:txBody>
      </p:sp>
      <p:cxnSp>
        <p:nvCxnSpPr>
          <p:cNvPr id="151" name="Straight Connector 150"/>
          <p:cNvCxnSpPr/>
          <p:nvPr/>
        </p:nvCxnSpPr>
        <p:spPr>
          <a:xfrm flipV="1">
            <a:off x="7240604" y="2217077"/>
            <a:ext cx="2408642" cy="847931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9649771" y="2211160"/>
            <a:ext cx="25475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endCxn id="6" idx="0"/>
          </p:cNvCxnSpPr>
          <p:nvPr/>
        </p:nvCxnSpPr>
        <p:spPr>
          <a:xfrm>
            <a:off x="9887528" y="2217074"/>
            <a:ext cx="0" cy="138199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149380" y="136236"/>
            <a:ext cx="19116" cy="6175623"/>
          </a:xfrm>
          <a:prstGeom prst="line">
            <a:avLst/>
          </a:prstGeom>
          <a:ln w="1905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>
            <a:cxnSpLocks/>
          </p:cNvCxnSpPr>
          <p:nvPr/>
        </p:nvCxnSpPr>
        <p:spPr>
          <a:xfrm>
            <a:off x="11941063" y="5581040"/>
            <a:ext cx="7056" cy="69607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72"/>
          <p:cNvSpPr txBox="1"/>
          <p:nvPr/>
        </p:nvSpPr>
        <p:spPr>
          <a:xfrm>
            <a:off x="2973870" y="5910890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0070C0"/>
                </a:solidFill>
              </a:rPr>
              <a:t>COMMUNITY </a:t>
            </a:r>
          </a:p>
          <a:p>
            <a:r>
              <a:rPr lang="en-US" sz="1000" b="1" dirty="0">
                <a:solidFill>
                  <a:srgbClr val="0070C0"/>
                </a:solidFill>
              </a:rPr>
              <a:t>WATER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4485884" y="2952424"/>
            <a:ext cx="8947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0070C0"/>
                </a:solidFill>
              </a:rPr>
              <a:t>WELL WATER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3062842" y="1755195"/>
            <a:ext cx="8947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0070C0"/>
                </a:solidFill>
              </a:rPr>
              <a:t>WELL WATER</a:t>
            </a:r>
          </a:p>
        </p:txBody>
      </p:sp>
      <p:sp>
        <p:nvSpPr>
          <p:cNvPr id="176" name="Oval 175"/>
          <p:cNvSpPr/>
          <p:nvPr/>
        </p:nvSpPr>
        <p:spPr>
          <a:xfrm flipH="1">
            <a:off x="3962856" y="1377589"/>
            <a:ext cx="187221" cy="17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TextBox 176"/>
          <p:cNvSpPr txBox="1"/>
          <p:nvPr/>
        </p:nvSpPr>
        <p:spPr>
          <a:xfrm>
            <a:off x="2854559" y="882849"/>
            <a:ext cx="863112" cy="7848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rgbClr val="FF0000"/>
                </a:solidFill>
              </a:rPr>
              <a:t>ELECTRIC</a:t>
            </a:r>
          </a:p>
          <a:p>
            <a:r>
              <a:rPr lang="en-US" sz="900" b="1" dirty="0">
                <a:solidFill>
                  <a:srgbClr val="FF0000"/>
                </a:solidFill>
              </a:rPr>
              <a:t>TRANSFORMER PAD MOUNT</a:t>
            </a:r>
          </a:p>
          <a:p>
            <a:endParaRPr lang="en-US" sz="900" b="1" dirty="0">
              <a:solidFill>
                <a:srgbClr val="FF0000"/>
              </a:solidFill>
            </a:endParaRPr>
          </a:p>
        </p:txBody>
      </p:sp>
      <p:cxnSp>
        <p:nvCxnSpPr>
          <p:cNvPr id="179" name="Straight Arrow Connector 178"/>
          <p:cNvCxnSpPr>
            <a:cxnSpLocks/>
          </p:cNvCxnSpPr>
          <p:nvPr/>
        </p:nvCxnSpPr>
        <p:spPr>
          <a:xfrm>
            <a:off x="3509606" y="1366668"/>
            <a:ext cx="453176" cy="73524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>
            <a:stCxn id="176" idx="2"/>
          </p:cNvCxnSpPr>
          <p:nvPr/>
        </p:nvCxnSpPr>
        <p:spPr>
          <a:xfrm flipV="1">
            <a:off x="4150077" y="960130"/>
            <a:ext cx="1555026" cy="503659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>
            <a:stCxn id="176" idx="2"/>
          </p:cNvCxnSpPr>
          <p:nvPr/>
        </p:nvCxnSpPr>
        <p:spPr>
          <a:xfrm>
            <a:off x="4150077" y="1463789"/>
            <a:ext cx="4412960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>
            <a:off x="9430328" y="2074421"/>
            <a:ext cx="93702" cy="415187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flipH="1">
            <a:off x="3857753" y="666720"/>
            <a:ext cx="249381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 flipH="1" flipV="1">
            <a:off x="2598338" y="378107"/>
            <a:ext cx="1226970" cy="3371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3841530" y="372355"/>
            <a:ext cx="0" cy="302985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>
            <a:off x="2606814" y="349671"/>
            <a:ext cx="5740" cy="248923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>
            <a:cxnSpLocks/>
          </p:cNvCxnSpPr>
          <p:nvPr/>
        </p:nvCxnSpPr>
        <p:spPr>
          <a:xfrm flipH="1" flipV="1">
            <a:off x="5551074" y="6169318"/>
            <a:ext cx="805484" cy="53247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>
            <a:cxnSpLocks/>
          </p:cNvCxnSpPr>
          <p:nvPr/>
        </p:nvCxnSpPr>
        <p:spPr>
          <a:xfrm flipV="1">
            <a:off x="5551074" y="4962793"/>
            <a:ext cx="67022" cy="1185074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>
            <a:off x="5618096" y="4962793"/>
            <a:ext cx="5458221" cy="0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 flipH="1" flipV="1">
            <a:off x="10922956" y="2584729"/>
            <a:ext cx="21608" cy="2378064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 flipH="1">
            <a:off x="9548947" y="2656077"/>
            <a:ext cx="1395581" cy="0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 flipH="1" flipV="1">
            <a:off x="10339667" y="507784"/>
            <a:ext cx="604861" cy="2150821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 flipH="1" flipV="1">
            <a:off x="8209236" y="325723"/>
            <a:ext cx="2096889" cy="181584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 flipH="1">
            <a:off x="4030590" y="339594"/>
            <a:ext cx="4158592" cy="16941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>
            <a:off x="4008477" y="361037"/>
            <a:ext cx="35407" cy="845582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TextBox 220"/>
          <p:cNvSpPr txBox="1"/>
          <p:nvPr/>
        </p:nvSpPr>
        <p:spPr>
          <a:xfrm>
            <a:off x="5572223" y="4832644"/>
            <a:ext cx="1055097" cy="21544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800" b="1" dirty="0"/>
              <a:t>FRONTIER INTERNET</a:t>
            </a:r>
          </a:p>
        </p:txBody>
      </p:sp>
      <p:sp>
        <p:nvSpPr>
          <p:cNvPr id="222" name="TextBox 221"/>
          <p:cNvSpPr txBox="1"/>
          <p:nvPr/>
        </p:nvSpPr>
        <p:spPr>
          <a:xfrm>
            <a:off x="2888005" y="5525810"/>
            <a:ext cx="10054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WATER METER</a:t>
            </a:r>
          </a:p>
        </p:txBody>
      </p:sp>
      <p:cxnSp>
        <p:nvCxnSpPr>
          <p:cNvPr id="224" name="Straight Connector 223"/>
          <p:cNvCxnSpPr/>
          <p:nvPr/>
        </p:nvCxnSpPr>
        <p:spPr>
          <a:xfrm flipV="1">
            <a:off x="5309309" y="4430064"/>
            <a:ext cx="0" cy="18479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flipV="1">
            <a:off x="5005238" y="4429147"/>
            <a:ext cx="0" cy="18479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flipH="1" flipV="1">
            <a:off x="4427506" y="2593962"/>
            <a:ext cx="573444" cy="18845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4264150" y="1311706"/>
            <a:ext cx="157386" cy="12730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Freeform 229"/>
          <p:cNvSpPr/>
          <p:nvPr/>
        </p:nvSpPr>
        <p:spPr>
          <a:xfrm>
            <a:off x="5303101" y="2436832"/>
            <a:ext cx="2495260" cy="1007895"/>
          </a:xfrm>
          <a:custGeom>
            <a:avLst/>
            <a:gdLst>
              <a:gd name="connsiteX0" fmla="*/ 155275 w 1656271"/>
              <a:gd name="connsiteY0" fmla="*/ 577970 h 655607"/>
              <a:gd name="connsiteX1" fmla="*/ 198407 w 1656271"/>
              <a:gd name="connsiteY1" fmla="*/ 612475 h 655607"/>
              <a:gd name="connsiteX2" fmla="*/ 241539 w 1656271"/>
              <a:gd name="connsiteY2" fmla="*/ 621102 h 655607"/>
              <a:gd name="connsiteX3" fmla="*/ 267419 w 1656271"/>
              <a:gd name="connsiteY3" fmla="*/ 629728 h 655607"/>
              <a:gd name="connsiteX4" fmla="*/ 310551 w 1656271"/>
              <a:gd name="connsiteY4" fmla="*/ 638355 h 655607"/>
              <a:gd name="connsiteX5" fmla="*/ 362309 w 1656271"/>
              <a:gd name="connsiteY5" fmla="*/ 655607 h 655607"/>
              <a:gd name="connsiteX6" fmla="*/ 483079 w 1656271"/>
              <a:gd name="connsiteY6" fmla="*/ 646981 h 655607"/>
              <a:gd name="connsiteX7" fmla="*/ 508958 w 1656271"/>
              <a:gd name="connsiteY7" fmla="*/ 638355 h 655607"/>
              <a:gd name="connsiteX8" fmla="*/ 552090 w 1656271"/>
              <a:gd name="connsiteY8" fmla="*/ 629728 h 655607"/>
              <a:gd name="connsiteX9" fmla="*/ 577970 w 1656271"/>
              <a:gd name="connsiteY9" fmla="*/ 621102 h 655607"/>
              <a:gd name="connsiteX10" fmla="*/ 621102 w 1656271"/>
              <a:gd name="connsiteY10" fmla="*/ 612475 h 655607"/>
              <a:gd name="connsiteX11" fmla="*/ 646981 w 1656271"/>
              <a:gd name="connsiteY11" fmla="*/ 603849 h 655607"/>
              <a:gd name="connsiteX12" fmla="*/ 819509 w 1656271"/>
              <a:gd name="connsiteY12" fmla="*/ 577970 h 655607"/>
              <a:gd name="connsiteX13" fmla="*/ 1311215 w 1656271"/>
              <a:gd name="connsiteY13" fmla="*/ 577970 h 655607"/>
              <a:gd name="connsiteX14" fmla="*/ 1337094 w 1656271"/>
              <a:gd name="connsiteY14" fmla="*/ 560717 h 655607"/>
              <a:gd name="connsiteX15" fmla="*/ 1362973 w 1656271"/>
              <a:gd name="connsiteY15" fmla="*/ 552090 h 655607"/>
              <a:gd name="connsiteX16" fmla="*/ 1414732 w 1656271"/>
              <a:gd name="connsiteY16" fmla="*/ 508958 h 655607"/>
              <a:gd name="connsiteX17" fmla="*/ 1466490 w 1656271"/>
              <a:gd name="connsiteY17" fmla="*/ 474453 h 655607"/>
              <a:gd name="connsiteX18" fmla="*/ 1492370 w 1656271"/>
              <a:gd name="connsiteY18" fmla="*/ 448573 h 655607"/>
              <a:gd name="connsiteX19" fmla="*/ 1509622 w 1656271"/>
              <a:gd name="connsiteY19" fmla="*/ 422694 h 655607"/>
              <a:gd name="connsiteX20" fmla="*/ 1535502 w 1656271"/>
              <a:gd name="connsiteY20" fmla="*/ 414068 h 655607"/>
              <a:gd name="connsiteX21" fmla="*/ 1552754 w 1656271"/>
              <a:gd name="connsiteY21" fmla="*/ 388189 h 655607"/>
              <a:gd name="connsiteX22" fmla="*/ 1604513 w 1656271"/>
              <a:gd name="connsiteY22" fmla="*/ 336430 h 655607"/>
              <a:gd name="connsiteX23" fmla="*/ 1630392 w 1656271"/>
              <a:gd name="connsiteY23" fmla="*/ 301924 h 655607"/>
              <a:gd name="connsiteX24" fmla="*/ 1647645 w 1656271"/>
              <a:gd name="connsiteY24" fmla="*/ 250166 h 655607"/>
              <a:gd name="connsiteX25" fmla="*/ 1656271 w 1656271"/>
              <a:gd name="connsiteY25" fmla="*/ 224287 h 655607"/>
              <a:gd name="connsiteX26" fmla="*/ 1639019 w 1656271"/>
              <a:gd name="connsiteY26" fmla="*/ 155275 h 655607"/>
              <a:gd name="connsiteX27" fmla="*/ 1604513 w 1656271"/>
              <a:gd name="connsiteY27" fmla="*/ 103517 h 655607"/>
              <a:gd name="connsiteX28" fmla="*/ 1570007 w 1656271"/>
              <a:gd name="connsiteY28" fmla="*/ 51758 h 655607"/>
              <a:gd name="connsiteX29" fmla="*/ 1544128 w 1656271"/>
              <a:gd name="connsiteY29" fmla="*/ 43132 h 655607"/>
              <a:gd name="connsiteX30" fmla="*/ 1518249 w 1656271"/>
              <a:gd name="connsiteY30" fmla="*/ 25879 h 655607"/>
              <a:gd name="connsiteX31" fmla="*/ 1492370 w 1656271"/>
              <a:gd name="connsiteY31" fmla="*/ 17253 h 655607"/>
              <a:gd name="connsiteX32" fmla="*/ 1414732 w 1656271"/>
              <a:gd name="connsiteY32" fmla="*/ 0 h 655607"/>
              <a:gd name="connsiteX33" fmla="*/ 646981 w 1656271"/>
              <a:gd name="connsiteY33" fmla="*/ 8626 h 655607"/>
              <a:gd name="connsiteX34" fmla="*/ 483079 w 1656271"/>
              <a:gd name="connsiteY34" fmla="*/ 25879 h 655607"/>
              <a:gd name="connsiteX35" fmla="*/ 379562 w 1656271"/>
              <a:gd name="connsiteY35" fmla="*/ 34506 h 655607"/>
              <a:gd name="connsiteX36" fmla="*/ 276045 w 1656271"/>
              <a:gd name="connsiteY36" fmla="*/ 51758 h 655607"/>
              <a:gd name="connsiteX37" fmla="*/ 224287 w 1656271"/>
              <a:gd name="connsiteY37" fmla="*/ 69011 h 655607"/>
              <a:gd name="connsiteX38" fmla="*/ 172528 w 1656271"/>
              <a:gd name="connsiteY38" fmla="*/ 120770 h 655607"/>
              <a:gd name="connsiteX39" fmla="*/ 146649 w 1656271"/>
              <a:gd name="connsiteY39" fmla="*/ 146649 h 655607"/>
              <a:gd name="connsiteX40" fmla="*/ 103517 w 1656271"/>
              <a:gd name="connsiteY40" fmla="*/ 189781 h 655607"/>
              <a:gd name="connsiteX41" fmla="*/ 86264 w 1656271"/>
              <a:gd name="connsiteY41" fmla="*/ 215660 h 655607"/>
              <a:gd name="connsiteX42" fmla="*/ 60385 w 1656271"/>
              <a:gd name="connsiteY42" fmla="*/ 232913 h 655607"/>
              <a:gd name="connsiteX43" fmla="*/ 51758 w 1656271"/>
              <a:gd name="connsiteY43" fmla="*/ 258792 h 655607"/>
              <a:gd name="connsiteX44" fmla="*/ 34505 w 1656271"/>
              <a:gd name="connsiteY44" fmla="*/ 293298 h 655607"/>
              <a:gd name="connsiteX45" fmla="*/ 0 w 1656271"/>
              <a:gd name="connsiteY45" fmla="*/ 362309 h 655607"/>
              <a:gd name="connsiteX46" fmla="*/ 8626 w 1656271"/>
              <a:gd name="connsiteY46" fmla="*/ 396815 h 655607"/>
              <a:gd name="connsiteX47" fmla="*/ 69011 w 1656271"/>
              <a:gd name="connsiteY47" fmla="*/ 474453 h 655607"/>
              <a:gd name="connsiteX48" fmla="*/ 94890 w 1656271"/>
              <a:gd name="connsiteY48" fmla="*/ 526211 h 655607"/>
              <a:gd name="connsiteX49" fmla="*/ 120770 w 1656271"/>
              <a:gd name="connsiteY49" fmla="*/ 552090 h 655607"/>
              <a:gd name="connsiteX50" fmla="*/ 146649 w 1656271"/>
              <a:gd name="connsiteY50" fmla="*/ 603849 h 655607"/>
              <a:gd name="connsiteX51" fmla="*/ 155275 w 1656271"/>
              <a:gd name="connsiteY51" fmla="*/ 577970 h 655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656271" h="655607">
                <a:moveTo>
                  <a:pt x="155275" y="577970"/>
                </a:moveTo>
                <a:cubicBezTo>
                  <a:pt x="163901" y="579408"/>
                  <a:pt x="181939" y="604241"/>
                  <a:pt x="198407" y="612475"/>
                </a:cubicBezTo>
                <a:cubicBezTo>
                  <a:pt x="211521" y="619032"/>
                  <a:pt x="227315" y="617546"/>
                  <a:pt x="241539" y="621102"/>
                </a:cubicBezTo>
                <a:cubicBezTo>
                  <a:pt x="250361" y="623307"/>
                  <a:pt x="258597" y="627523"/>
                  <a:pt x="267419" y="629728"/>
                </a:cubicBezTo>
                <a:cubicBezTo>
                  <a:pt x="281643" y="633284"/>
                  <a:pt x="296406" y="634497"/>
                  <a:pt x="310551" y="638355"/>
                </a:cubicBezTo>
                <a:cubicBezTo>
                  <a:pt x="328096" y="643140"/>
                  <a:pt x="362309" y="655607"/>
                  <a:pt x="362309" y="655607"/>
                </a:cubicBezTo>
                <a:cubicBezTo>
                  <a:pt x="402566" y="652732"/>
                  <a:pt x="442996" y="651696"/>
                  <a:pt x="483079" y="646981"/>
                </a:cubicBezTo>
                <a:cubicBezTo>
                  <a:pt x="492110" y="645919"/>
                  <a:pt x="500137" y="640560"/>
                  <a:pt x="508958" y="638355"/>
                </a:cubicBezTo>
                <a:cubicBezTo>
                  <a:pt x="523182" y="634799"/>
                  <a:pt x="537866" y="633284"/>
                  <a:pt x="552090" y="629728"/>
                </a:cubicBezTo>
                <a:cubicBezTo>
                  <a:pt x="560912" y="627523"/>
                  <a:pt x="569148" y="623307"/>
                  <a:pt x="577970" y="621102"/>
                </a:cubicBezTo>
                <a:cubicBezTo>
                  <a:pt x="592194" y="617546"/>
                  <a:pt x="606878" y="616031"/>
                  <a:pt x="621102" y="612475"/>
                </a:cubicBezTo>
                <a:cubicBezTo>
                  <a:pt x="629923" y="610270"/>
                  <a:pt x="638121" y="605894"/>
                  <a:pt x="646981" y="603849"/>
                </a:cubicBezTo>
                <a:cubicBezTo>
                  <a:pt x="734621" y="583625"/>
                  <a:pt x="730636" y="586857"/>
                  <a:pt x="819509" y="577970"/>
                </a:cubicBezTo>
                <a:cubicBezTo>
                  <a:pt x="1002395" y="584743"/>
                  <a:pt x="1126178" y="594791"/>
                  <a:pt x="1311215" y="577970"/>
                </a:cubicBezTo>
                <a:cubicBezTo>
                  <a:pt x="1321540" y="577031"/>
                  <a:pt x="1327821" y="565354"/>
                  <a:pt x="1337094" y="560717"/>
                </a:cubicBezTo>
                <a:cubicBezTo>
                  <a:pt x="1345227" y="556650"/>
                  <a:pt x="1354840" y="556156"/>
                  <a:pt x="1362973" y="552090"/>
                </a:cubicBezTo>
                <a:cubicBezTo>
                  <a:pt x="1399972" y="533591"/>
                  <a:pt x="1380383" y="535674"/>
                  <a:pt x="1414732" y="508958"/>
                </a:cubicBezTo>
                <a:cubicBezTo>
                  <a:pt x="1431099" y="496228"/>
                  <a:pt x="1451828" y="489115"/>
                  <a:pt x="1466490" y="474453"/>
                </a:cubicBezTo>
                <a:cubicBezTo>
                  <a:pt x="1475117" y="465826"/>
                  <a:pt x="1484560" y="457945"/>
                  <a:pt x="1492370" y="448573"/>
                </a:cubicBezTo>
                <a:cubicBezTo>
                  <a:pt x="1499007" y="440608"/>
                  <a:pt x="1501526" y="429170"/>
                  <a:pt x="1509622" y="422694"/>
                </a:cubicBezTo>
                <a:cubicBezTo>
                  <a:pt x="1516723" y="417014"/>
                  <a:pt x="1526875" y="416943"/>
                  <a:pt x="1535502" y="414068"/>
                </a:cubicBezTo>
                <a:cubicBezTo>
                  <a:pt x="1541253" y="405442"/>
                  <a:pt x="1545866" y="395938"/>
                  <a:pt x="1552754" y="388189"/>
                </a:cubicBezTo>
                <a:cubicBezTo>
                  <a:pt x="1568964" y="369953"/>
                  <a:pt x="1589874" y="355950"/>
                  <a:pt x="1604513" y="336430"/>
                </a:cubicBezTo>
                <a:lnTo>
                  <a:pt x="1630392" y="301924"/>
                </a:lnTo>
                <a:lnTo>
                  <a:pt x="1647645" y="250166"/>
                </a:lnTo>
                <a:lnTo>
                  <a:pt x="1656271" y="224287"/>
                </a:lnTo>
                <a:cubicBezTo>
                  <a:pt x="1653882" y="212340"/>
                  <a:pt x="1647307" y="170194"/>
                  <a:pt x="1639019" y="155275"/>
                </a:cubicBezTo>
                <a:cubicBezTo>
                  <a:pt x="1628949" y="137149"/>
                  <a:pt x="1604513" y="103517"/>
                  <a:pt x="1604513" y="103517"/>
                </a:cubicBezTo>
                <a:cubicBezTo>
                  <a:pt x="1595469" y="76384"/>
                  <a:pt x="1597701" y="70221"/>
                  <a:pt x="1570007" y="51758"/>
                </a:cubicBezTo>
                <a:cubicBezTo>
                  <a:pt x="1562441" y="46714"/>
                  <a:pt x="1552754" y="46007"/>
                  <a:pt x="1544128" y="43132"/>
                </a:cubicBezTo>
                <a:cubicBezTo>
                  <a:pt x="1535502" y="37381"/>
                  <a:pt x="1527522" y="30516"/>
                  <a:pt x="1518249" y="25879"/>
                </a:cubicBezTo>
                <a:cubicBezTo>
                  <a:pt x="1510116" y="21813"/>
                  <a:pt x="1501113" y="19751"/>
                  <a:pt x="1492370" y="17253"/>
                </a:cubicBezTo>
                <a:cubicBezTo>
                  <a:pt x="1463934" y="9128"/>
                  <a:pt x="1444392" y="5932"/>
                  <a:pt x="1414732" y="0"/>
                </a:cubicBezTo>
                <a:lnTo>
                  <a:pt x="646981" y="8626"/>
                </a:lnTo>
                <a:cubicBezTo>
                  <a:pt x="629149" y="8986"/>
                  <a:pt x="504432" y="23845"/>
                  <a:pt x="483079" y="25879"/>
                </a:cubicBezTo>
                <a:cubicBezTo>
                  <a:pt x="448610" y="29162"/>
                  <a:pt x="413920" y="30211"/>
                  <a:pt x="379562" y="34506"/>
                </a:cubicBezTo>
                <a:cubicBezTo>
                  <a:pt x="344851" y="38845"/>
                  <a:pt x="276045" y="51758"/>
                  <a:pt x="276045" y="51758"/>
                </a:cubicBezTo>
                <a:cubicBezTo>
                  <a:pt x="258792" y="57509"/>
                  <a:pt x="237146" y="56152"/>
                  <a:pt x="224287" y="69011"/>
                </a:cubicBezTo>
                <a:lnTo>
                  <a:pt x="172528" y="120770"/>
                </a:lnTo>
                <a:cubicBezTo>
                  <a:pt x="163902" y="129396"/>
                  <a:pt x="153416" y="136498"/>
                  <a:pt x="146649" y="146649"/>
                </a:cubicBezTo>
                <a:cubicBezTo>
                  <a:pt x="123645" y="181154"/>
                  <a:pt x="138022" y="166777"/>
                  <a:pt x="103517" y="189781"/>
                </a:cubicBezTo>
                <a:cubicBezTo>
                  <a:pt x="97766" y="198407"/>
                  <a:pt x="93595" y="208329"/>
                  <a:pt x="86264" y="215660"/>
                </a:cubicBezTo>
                <a:cubicBezTo>
                  <a:pt x="78933" y="222991"/>
                  <a:pt x="66862" y="224817"/>
                  <a:pt x="60385" y="232913"/>
                </a:cubicBezTo>
                <a:cubicBezTo>
                  <a:pt x="54705" y="240013"/>
                  <a:pt x="55340" y="250434"/>
                  <a:pt x="51758" y="258792"/>
                </a:cubicBezTo>
                <a:cubicBezTo>
                  <a:pt x="46692" y="270612"/>
                  <a:pt x="39728" y="281547"/>
                  <a:pt x="34505" y="293298"/>
                </a:cubicBezTo>
                <a:cubicBezTo>
                  <a:pt x="6368" y="356609"/>
                  <a:pt x="30553" y="316481"/>
                  <a:pt x="0" y="362309"/>
                </a:cubicBezTo>
                <a:cubicBezTo>
                  <a:pt x="2875" y="373811"/>
                  <a:pt x="3324" y="386211"/>
                  <a:pt x="8626" y="396815"/>
                </a:cubicBezTo>
                <a:cubicBezTo>
                  <a:pt x="29261" y="438084"/>
                  <a:pt x="40613" y="446054"/>
                  <a:pt x="69011" y="474453"/>
                </a:cubicBezTo>
                <a:cubicBezTo>
                  <a:pt x="77656" y="500390"/>
                  <a:pt x="76309" y="503915"/>
                  <a:pt x="94890" y="526211"/>
                </a:cubicBezTo>
                <a:cubicBezTo>
                  <a:pt x="102700" y="535583"/>
                  <a:pt x="112960" y="542718"/>
                  <a:pt x="120770" y="552090"/>
                </a:cubicBezTo>
                <a:cubicBezTo>
                  <a:pt x="167511" y="608180"/>
                  <a:pt x="113303" y="548274"/>
                  <a:pt x="146649" y="603849"/>
                </a:cubicBezTo>
                <a:cubicBezTo>
                  <a:pt x="150834" y="610823"/>
                  <a:pt x="146649" y="576532"/>
                  <a:pt x="155275" y="577970"/>
                </a:cubicBezTo>
                <a:close/>
              </a:path>
            </a:pathLst>
          </a:custGeom>
          <a:solidFill>
            <a:srgbClr val="00B050">
              <a:alpha val="13000"/>
            </a:srgbClr>
          </a:solidFill>
          <a:ln>
            <a:solidFill>
              <a:schemeClr val="accent1">
                <a:shade val="50000"/>
                <a:alpha val="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1" name="TextBox 230"/>
          <p:cNvSpPr txBox="1"/>
          <p:nvPr/>
        </p:nvSpPr>
        <p:spPr>
          <a:xfrm>
            <a:off x="5411478" y="2921719"/>
            <a:ext cx="5870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FAUCTES </a:t>
            </a:r>
          </a:p>
        </p:txBody>
      </p:sp>
      <p:sp>
        <p:nvSpPr>
          <p:cNvPr id="232" name="TextBox 231"/>
          <p:cNvSpPr txBox="1"/>
          <p:nvPr/>
        </p:nvSpPr>
        <p:spPr>
          <a:xfrm>
            <a:off x="7089095" y="3010996"/>
            <a:ext cx="5870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FAUCTES </a:t>
            </a:r>
          </a:p>
        </p:txBody>
      </p:sp>
      <p:sp>
        <p:nvSpPr>
          <p:cNvPr id="233" name="TextBox 232"/>
          <p:cNvSpPr txBox="1"/>
          <p:nvPr/>
        </p:nvSpPr>
        <p:spPr>
          <a:xfrm>
            <a:off x="7804216" y="4478519"/>
            <a:ext cx="5870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FAUCTES </a:t>
            </a:r>
          </a:p>
        </p:txBody>
      </p:sp>
      <p:sp>
        <p:nvSpPr>
          <p:cNvPr id="234" name="TextBox 233"/>
          <p:cNvSpPr txBox="1"/>
          <p:nvPr/>
        </p:nvSpPr>
        <p:spPr>
          <a:xfrm>
            <a:off x="8090423" y="1074484"/>
            <a:ext cx="5870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FAUCTES </a:t>
            </a:r>
          </a:p>
        </p:txBody>
      </p:sp>
      <p:sp>
        <p:nvSpPr>
          <p:cNvPr id="235" name="TextBox 234"/>
          <p:cNvSpPr txBox="1"/>
          <p:nvPr/>
        </p:nvSpPr>
        <p:spPr>
          <a:xfrm>
            <a:off x="7033607" y="1405016"/>
            <a:ext cx="5870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FAUCTES </a:t>
            </a:r>
          </a:p>
        </p:txBody>
      </p:sp>
      <p:sp>
        <p:nvSpPr>
          <p:cNvPr id="236" name="TextBox 235"/>
          <p:cNvSpPr txBox="1"/>
          <p:nvPr/>
        </p:nvSpPr>
        <p:spPr>
          <a:xfrm>
            <a:off x="5246545" y="1287658"/>
            <a:ext cx="5870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FAUCTES 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9360492" y="4664404"/>
            <a:ext cx="5870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FAUCTES </a:t>
            </a:r>
          </a:p>
        </p:txBody>
      </p:sp>
      <p:sp>
        <p:nvSpPr>
          <p:cNvPr id="238" name="TextBox 237"/>
          <p:cNvSpPr txBox="1"/>
          <p:nvPr/>
        </p:nvSpPr>
        <p:spPr>
          <a:xfrm>
            <a:off x="8088551" y="619521"/>
            <a:ext cx="5870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FAUCTES </a:t>
            </a:r>
          </a:p>
        </p:txBody>
      </p:sp>
      <p:sp>
        <p:nvSpPr>
          <p:cNvPr id="239" name="TextBox 238"/>
          <p:cNvSpPr txBox="1"/>
          <p:nvPr/>
        </p:nvSpPr>
        <p:spPr>
          <a:xfrm>
            <a:off x="9097713" y="652025"/>
            <a:ext cx="5870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FAUCTES </a:t>
            </a:r>
          </a:p>
        </p:txBody>
      </p:sp>
      <p:sp>
        <p:nvSpPr>
          <p:cNvPr id="240" name="TextBox 239"/>
          <p:cNvSpPr txBox="1"/>
          <p:nvPr/>
        </p:nvSpPr>
        <p:spPr>
          <a:xfrm>
            <a:off x="8192089" y="51307"/>
            <a:ext cx="5870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FAUCTES </a:t>
            </a:r>
          </a:p>
        </p:txBody>
      </p:sp>
      <p:sp>
        <p:nvSpPr>
          <p:cNvPr id="241" name="TextBox 240"/>
          <p:cNvSpPr txBox="1"/>
          <p:nvPr/>
        </p:nvSpPr>
        <p:spPr>
          <a:xfrm>
            <a:off x="6446587" y="14490"/>
            <a:ext cx="5870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FAUCTES </a:t>
            </a:r>
          </a:p>
        </p:txBody>
      </p:sp>
      <p:sp>
        <p:nvSpPr>
          <p:cNvPr id="242" name="TextBox 241"/>
          <p:cNvSpPr txBox="1"/>
          <p:nvPr/>
        </p:nvSpPr>
        <p:spPr>
          <a:xfrm>
            <a:off x="4450176" y="51307"/>
            <a:ext cx="5870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FAUCTES </a:t>
            </a:r>
          </a:p>
        </p:txBody>
      </p:sp>
      <p:sp>
        <p:nvSpPr>
          <p:cNvPr id="243" name="TextBox 242"/>
          <p:cNvSpPr txBox="1"/>
          <p:nvPr/>
        </p:nvSpPr>
        <p:spPr>
          <a:xfrm>
            <a:off x="3520462" y="818611"/>
            <a:ext cx="5870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FAUCTES 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4038536" y="2941784"/>
            <a:ext cx="5870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rgbClr val="0070C0"/>
                </a:solidFill>
              </a:rPr>
              <a:t>FAUCTES </a:t>
            </a:r>
          </a:p>
        </p:txBody>
      </p:sp>
      <p:cxnSp>
        <p:nvCxnSpPr>
          <p:cNvPr id="246" name="Straight Connector 245"/>
          <p:cNvCxnSpPr/>
          <p:nvPr/>
        </p:nvCxnSpPr>
        <p:spPr>
          <a:xfrm flipH="1">
            <a:off x="155539" y="105458"/>
            <a:ext cx="4074717" cy="14357"/>
          </a:xfrm>
          <a:prstGeom prst="line">
            <a:avLst/>
          </a:prstGeom>
          <a:ln w="1905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Rectangle 250"/>
          <p:cNvSpPr/>
          <p:nvPr/>
        </p:nvSpPr>
        <p:spPr>
          <a:xfrm>
            <a:off x="9433762" y="2360424"/>
            <a:ext cx="914400" cy="279964"/>
          </a:xfrm>
          <a:prstGeom prst="rect">
            <a:avLst/>
          </a:prstGeom>
          <a:solidFill>
            <a:srgbClr val="996633">
              <a:alpha val="64000"/>
            </a:srgbClr>
          </a:solidFill>
          <a:ln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TextBox 251"/>
          <p:cNvSpPr txBox="1"/>
          <p:nvPr/>
        </p:nvSpPr>
        <p:spPr>
          <a:xfrm>
            <a:off x="9430329" y="2308011"/>
            <a:ext cx="917834" cy="5078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900" b="1" dirty="0"/>
              <a:t>GUEST  HOUSE AND                         OFFICE</a:t>
            </a:r>
          </a:p>
        </p:txBody>
      </p:sp>
      <p:cxnSp>
        <p:nvCxnSpPr>
          <p:cNvPr id="254" name="Straight Connector 253"/>
          <p:cNvCxnSpPr/>
          <p:nvPr/>
        </p:nvCxnSpPr>
        <p:spPr>
          <a:xfrm flipV="1">
            <a:off x="1701271" y="132174"/>
            <a:ext cx="0" cy="155453"/>
          </a:xfrm>
          <a:prstGeom prst="line">
            <a:avLst/>
          </a:prstGeom>
          <a:ln w="1905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2466779" y="81908"/>
            <a:ext cx="7954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HAY PATCH</a:t>
            </a:r>
          </a:p>
        </p:txBody>
      </p:sp>
      <p:sp>
        <p:nvSpPr>
          <p:cNvPr id="256" name="Freeform 255"/>
          <p:cNvSpPr/>
          <p:nvPr/>
        </p:nvSpPr>
        <p:spPr>
          <a:xfrm>
            <a:off x="11069184" y="3497254"/>
            <a:ext cx="231120" cy="147119"/>
          </a:xfrm>
          <a:custGeom>
            <a:avLst/>
            <a:gdLst>
              <a:gd name="connsiteX0" fmla="*/ 258792 w 391313"/>
              <a:gd name="connsiteY0" fmla="*/ 43132 h 379562"/>
              <a:gd name="connsiteX1" fmla="*/ 301924 w 391313"/>
              <a:gd name="connsiteY1" fmla="*/ 77638 h 379562"/>
              <a:gd name="connsiteX2" fmla="*/ 327803 w 391313"/>
              <a:gd name="connsiteY2" fmla="*/ 94891 h 379562"/>
              <a:gd name="connsiteX3" fmla="*/ 379562 w 391313"/>
              <a:gd name="connsiteY3" fmla="*/ 138023 h 379562"/>
              <a:gd name="connsiteX4" fmla="*/ 362309 w 391313"/>
              <a:gd name="connsiteY4" fmla="*/ 172528 h 379562"/>
              <a:gd name="connsiteX5" fmla="*/ 379562 w 391313"/>
              <a:gd name="connsiteY5" fmla="*/ 241540 h 379562"/>
              <a:gd name="connsiteX6" fmla="*/ 310551 w 391313"/>
              <a:gd name="connsiteY6" fmla="*/ 301925 h 379562"/>
              <a:gd name="connsiteX7" fmla="*/ 301924 w 391313"/>
              <a:gd name="connsiteY7" fmla="*/ 327804 h 379562"/>
              <a:gd name="connsiteX8" fmla="*/ 267419 w 391313"/>
              <a:gd name="connsiteY8" fmla="*/ 379562 h 379562"/>
              <a:gd name="connsiteX9" fmla="*/ 232913 w 391313"/>
              <a:gd name="connsiteY9" fmla="*/ 370936 h 379562"/>
              <a:gd name="connsiteX10" fmla="*/ 181154 w 391313"/>
              <a:gd name="connsiteY10" fmla="*/ 362310 h 379562"/>
              <a:gd name="connsiteX11" fmla="*/ 129396 w 391313"/>
              <a:gd name="connsiteY11" fmla="*/ 327804 h 379562"/>
              <a:gd name="connsiteX12" fmla="*/ 103517 w 391313"/>
              <a:gd name="connsiteY12" fmla="*/ 319178 h 379562"/>
              <a:gd name="connsiteX13" fmla="*/ 51758 w 391313"/>
              <a:gd name="connsiteY13" fmla="*/ 284672 h 379562"/>
              <a:gd name="connsiteX14" fmla="*/ 0 w 391313"/>
              <a:gd name="connsiteY14" fmla="*/ 267419 h 379562"/>
              <a:gd name="connsiteX15" fmla="*/ 25879 w 391313"/>
              <a:gd name="connsiteY15" fmla="*/ 155276 h 379562"/>
              <a:gd name="connsiteX16" fmla="*/ 8626 w 391313"/>
              <a:gd name="connsiteY16" fmla="*/ 129396 h 379562"/>
              <a:gd name="connsiteX17" fmla="*/ 60385 w 391313"/>
              <a:gd name="connsiteY17" fmla="*/ 112144 h 379562"/>
              <a:gd name="connsiteX18" fmla="*/ 77637 w 391313"/>
              <a:gd name="connsiteY18" fmla="*/ 86264 h 379562"/>
              <a:gd name="connsiteX19" fmla="*/ 146649 w 391313"/>
              <a:gd name="connsiteY19" fmla="*/ 69011 h 379562"/>
              <a:gd name="connsiteX20" fmla="*/ 172528 w 391313"/>
              <a:gd name="connsiteY20" fmla="*/ 51759 h 379562"/>
              <a:gd name="connsiteX21" fmla="*/ 215660 w 391313"/>
              <a:gd name="connsiteY21" fmla="*/ 0 h 379562"/>
              <a:gd name="connsiteX22" fmla="*/ 258792 w 391313"/>
              <a:gd name="connsiteY22" fmla="*/ 8627 h 379562"/>
              <a:gd name="connsiteX23" fmla="*/ 267419 w 391313"/>
              <a:gd name="connsiteY23" fmla="*/ 34506 h 379562"/>
              <a:gd name="connsiteX24" fmla="*/ 215660 w 391313"/>
              <a:gd name="connsiteY24" fmla="*/ 51759 h 379562"/>
              <a:gd name="connsiteX25" fmla="*/ 258792 w 391313"/>
              <a:gd name="connsiteY25" fmla="*/ 43132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1313" h="379562">
                <a:moveTo>
                  <a:pt x="258792" y="43132"/>
                </a:moveTo>
                <a:cubicBezTo>
                  <a:pt x="273169" y="47445"/>
                  <a:pt x="287194" y="66591"/>
                  <a:pt x="301924" y="77638"/>
                </a:cubicBezTo>
                <a:cubicBezTo>
                  <a:pt x="310218" y="83859"/>
                  <a:pt x="319838" y="88254"/>
                  <a:pt x="327803" y="94891"/>
                </a:cubicBezTo>
                <a:cubicBezTo>
                  <a:pt x="394224" y="150241"/>
                  <a:pt x="315310" y="95187"/>
                  <a:pt x="379562" y="138023"/>
                </a:cubicBezTo>
                <a:cubicBezTo>
                  <a:pt x="406399" y="218537"/>
                  <a:pt x="381479" y="115018"/>
                  <a:pt x="362309" y="172528"/>
                </a:cubicBezTo>
                <a:cubicBezTo>
                  <a:pt x="358838" y="182941"/>
                  <a:pt x="374906" y="227573"/>
                  <a:pt x="379562" y="241540"/>
                </a:cubicBezTo>
                <a:cubicBezTo>
                  <a:pt x="363252" y="339395"/>
                  <a:pt x="393296" y="260552"/>
                  <a:pt x="310551" y="301925"/>
                </a:cubicBezTo>
                <a:cubicBezTo>
                  <a:pt x="302418" y="305992"/>
                  <a:pt x="306340" y="319855"/>
                  <a:pt x="301924" y="327804"/>
                </a:cubicBezTo>
                <a:cubicBezTo>
                  <a:pt x="291854" y="345930"/>
                  <a:pt x="267419" y="379562"/>
                  <a:pt x="267419" y="379562"/>
                </a:cubicBezTo>
                <a:cubicBezTo>
                  <a:pt x="255917" y="376687"/>
                  <a:pt x="244539" y="373261"/>
                  <a:pt x="232913" y="370936"/>
                </a:cubicBezTo>
                <a:cubicBezTo>
                  <a:pt x="215762" y="367506"/>
                  <a:pt x="197300" y="369037"/>
                  <a:pt x="181154" y="362310"/>
                </a:cubicBezTo>
                <a:cubicBezTo>
                  <a:pt x="162014" y="354335"/>
                  <a:pt x="149067" y="334361"/>
                  <a:pt x="129396" y="327804"/>
                </a:cubicBezTo>
                <a:lnTo>
                  <a:pt x="103517" y="319178"/>
                </a:lnTo>
                <a:cubicBezTo>
                  <a:pt x="86264" y="307676"/>
                  <a:pt x="71429" y="291229"/>
                  <a:pt x="51758" y="284672"/>
                </a:cubicBezTo>
                <a:lnTo>
                  <a:pt x="0" y="267419"/>
                </a:lnTo>
                <a:cubicBezTo>
                  <a:pt x="36841" y="212157"/>
                  <a:pt x="46206" y="223034"/>
                  <a:pt x="25879" y="155276"/>
                </a:cubicBezTo>
                <a:cubicBezTo>
                  <a:pt x="22900" y="145345"/>
                  <a:pt x="14377" y="138023"/>
                  <a:pt x="8626" y="129396"/>
                </a:cubicBezTo>
                <a:cubicBezTo>
                  <a:pt x="51942" y="64424"/>
                  <a:pt x="-6463" y="134427"/>
                  <a:pt x="60385" y="112144"/>
                </a:cubicBezTo>
                <a:cubicBezTo>
                  <a:pt x="70221" y="108865"/>
                  <a:pt x="69541" y="92741"/>
                  <a:pt x="77637" y="86264"/>
                </a:cubicBezTo>
                <a:cubicBezTo>
                  <a:pt x="86477" y="79192"/>
                  <a:pt x="144505" y="69440"/>
                  <a:pt x="146649" y="69011"/>
                </a:cubicBezTo>
                <a:cubicBezTo>
                  <a:pt x="155275" y="63260"/>
                  <a:pt x="164564" y="58396"/>
                  <a:pt x="172528" y="51759"/>
                </a:cubicBezTo>
                <a:cubicBezTo>
                  <a:pt x="197433" y="31004"/>
                  <a:pt x="198697" y="25444"/>
                  <a:pt x="215660" y="0"/>
                </a:cubicBezTo>
                <a:cubicBezTo>
                  <a:pt x="230037" y="2876"/>
                  <a:pt x="246592" y="494"/>
                  <a:pt x="258792" y="8627"/>
                </a:cubicBezTo>
                <a:cubicBezTo>
                  <a:pt x="266358" y="13671"/>
                  <a:pt x="273849" y="28076"/>
                  <a:pt x="267419" y="34506"/>
                </a:cubicBezTo>
                <a:cubicBezTo>
                  <a:pt x="254559" y="47366"/>
                  <a:pt x="215660" y="51759"/>
                  <a:pt x="215660" y="51759"/>
                </a:cubicBezTo>
                <a:cubicBezTo>
                  <a:pt x="252451" y="64022"/>
                  <a:pt x="244415" y="38819"/>
                  <a:pt x="258792" y="43132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Freeform 256"/>
          <p:cNvSpPr/>
          <p:nvPr/>
        </p:nvSpPr>
        <p:spPr>
          <a:xfrm>
            <a:off x="11072410" y="2176008"/>
            <a:ext cx="231120" cy="147119"/>
          </a:xfrm>
          <a:custGeom>
            <a:avLst/>
            <a:gdLst>
              <a:gd name="connsiteX0" fmla="*/ 258792 w 391313"/>
              <a:gd name="connsiteY0" fmla="*/ 43132 h 379562"/>
              <a:gd name="connsiteX1" fmla="*/ 301924 w 391313"/>
              <a:gd name="connsiteY1" fmla="*/ 77638 h 379562"/>
              <a:gd name="connsiteX2" fmla="*/ 327803 w 391313"/>
              <a:gd name="connsiteY2" fmla="*/ 94891 h 379562"/>
              <a:gd name="connsiteX3" fmla="*/ 379562 w 391313"/>
              <a:gd name="connsiteY3" fmla="*/ 138023 h 379562"/>
              <a:gd name="connsiteX4" fmla="*/ 362309 w 391313"/>
              <a:gd name="connsiteY4" fmla="*/ 172528 h 379562"/>
              <a:gd name="connsiteX5" fmla="*/ 379562 w 391313"/>
              <a:gd name="connsiteY5" fmla="*/ 241540 h 379562"/>
              <a:gd name="connsiteX6" fmla="*/ 310551 w 391313"/>
              <a:gd name="connsiteY6" fmla="*/ 301925 h 379562"/>
              <a:gd name="connsiteX7" fmla="*/ 301924 w 391313"/>
              <a:gd name="connsiteY7" fmla="*/ 327804 h 379562"/>
              <a:gd name="connsiteX8" fmla="*/ 267419 w 391313"/>
              <a:gd name="connsiteY8" fmla="*/ 379562 h 379562"/>
              <a:gd name="connsiteX9" fmla="*/ 232913 w 391313"/>
              <a:gd name="connsiteY9" fmla="*/ 370936 h 379562"/>
              <a:gd name="connsiteX10" fmla="*/ 181154 w 391313"/>
              <a:gd name="connsiteY10" fmla="*/ 362310 h 379562"/>
              <a:gd name="connsiteX11" fmla="*/ 129396 w 391313"/>
              <a:gd name="connsiteY11" fmla="*/ 327804 h 379562"/>
              <a:gd name="connsiteX12" fmla="*/ 103517 w 391313"/>
              <a:gd name="connsiteY12" fmla="*/ 319178 h 379562"/>
              <a:gd name="connsiteX13" fmla="*/ 51758 w 391313"/>
              <a:gd name="connsiteY13" fmla="*/ 284672 h 379562"/>
              <a:gd name="connsiteX14" fmla="*/ 0 w 391313"/>
              <a:gd name="connsiteY14" fmla="*/ 267419 h 379562"/>
              <a:gd name="connsiteX15" fmla="*/ 25879 w 391313"/>
              <a:gd name="connsiteY15" fmla="*/ 155276 h 379562"/>
              <a:gd name="connsiteX16" fmla="*/ 8626 w 391313"/>
              <a:gd name="connsiteY16" fmla="*/ 129396 h 379562"/>
              <a:gd name="connsiteX17" fmla="*/ 60385 w 391313"/>
              <a:gd name="connsiteY17" fmla="*/ 112144 h 379562"/>
              <a:gd name="connsiteX18" fmla="*/ 77637 w 391313"/>
              <a:gd name="connsiteY18" fmla="*/ 86264 h 379562"/>
              <a:gd name="connsiteX19" fmla="*/ 146649 w 391313"/>
              <a:gd name="connsiteY19" fmla="*/ 69011 h 379562"/>
              <a:gd name="connsiteX20" fmla="*/ 172528 w 391313"/>
              <a:gd name="connsiteY20" fmla="*/ 51759 h 379562"/>
              <a:gd name="connsiteX21" fmla="*/ 215660 w 391313"/>
              <a:gd name="connsiteY21" fmla="*/ 0 h 379562"/>
              <a:gd name="connsiteX22" fmla="*/ 258792 w 391313"/>
              <a:gd name="connsiteY22" fmla="*/ 8627 h 379562"/>
              <a:gd name="connsiteX23" fmla="*/ 267419 w 391313"/>
              <a:gd name="connsiteY23" fmla="*/ 34506 h 379562"/>
              <a:gd name="connsiteX24" fmla="*/ 215660 w 391313"/>
              <a:gd name="connsiteY24" fmla="*/ 51759 h 379562"/>
              <a:gd name="connsiteX25" fmla="*/ 258792 w 391313"/>
              <a:gd name="connsiteY25" fmla="*/ 43132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1313" h="379562">
                <a:moveTo>
                  <a:pt x="258792" y="43132"/>
                </a:moveTo>
                <a:cubicBezTo>
                  <a:pt x="273169" y="47445"/>
                  <a:pt x="287194" y="66591"/>
                  <a:pt x="301924" y="77638"/>
                </a:cubicBezTo>
                <a:cubicBezTo>
                  <a:pt x="310218" y="83859"/>
                  <a:pt x="319838" y="88254"/>
                  <a:pt x="327803" y="94891"/>
                </a:cubicBezTo>
                <a:cubicBezTo>
                  <a:pt x="394224" y="150241"/>
                  <a:pt x="315310" y="95187"/>
                  <a:pt x="379562" y="138023"/>
                </a:cubicBezTo>
                <a:cubicBezTo>
                  <a:pt x="406399" y="218537"/>
                  <a:pt x="381479" y="115018"/>
                  <a:pt x="362309" y="172528"/>
                </a:cubicBezTo>
                <a:cubicBezTo>
                  <a:pt x="358838" y="182941"/>
                  <a:pt x="374906" y="227573"/>
                  <a:pt x="379562" y="241540"/>
                </a:cubicBezTo>
                <a:cubicBezTo>
                  <a:pt x="363252" y="339395"/>
                  <a:pt x="393296" y="260552"/>
                  <a:pt x="310551" y="301925"/>
                </a:cubicBezTo>
                <a:cubicBezTo>
                  <a:pt x="302418" y="305992"/>
                  <a:pt x="306340" y="319855"/>
                  <a:pt x="301924" y="327804"/>
                </a:cubicBezTo>
                <a:cubicBezTo>
                  <a:pt x="291854" y="345930"/>
                  <a:pt x="267419" y="379562"/>
                  <a:pt x="267419" y="379562"/>
                </a:cubicBezTo>
                <a:cubicBezTo>
                  <a:pt x="255917" y="376687"/>
                  <a:pt x="244539" y="373261"/>
                  <a:pt x="232913" y="370936"/>
                </a:cubicBezTo>
                <a:cubicBezTo>
                  <a:pt x="215762" y="367506"/>
                  <a:pt x="197300" y="369037"/>
                  <a:pt x="181154" y="362310"/>
                </a:cubicBezTo>
                <a:cubicBezTo>
                  <a:pt x="162014" y="354335"/>
                  <a:pt x="149067" y="334361"/>
                  <a:pt x="129396" y="327804"/>
                </a:cubicBezTo>
                <a:lnTo>
                  <a:pt x="103517" y="319178"/>
                </a:lnTo>
                <a:cubicBezTo>
                  <a:pt x="86264" y="307676"/>
                  <a:pt x="71429" y="291229"/>
                  <a:pt x="51758" y="284672"/>
                </a:cubicBezTo>
                <a:lnTo>
                  <a:pt x="0" y="267419"/>
                </a:lnTo>
                <a:cubicBezTo>
                  <a:pt x="36841" y="212157"/>
                  <a:pt x="46206" y="223034"/>
                  <a:pt x="25879" y="155276"/>
                </a:cubicBezTo>
                <a:cubicBezTo>
                  <a:pt x="22900" y="145345"/>
                  <a:pt x="14377" y="138023"/>
                  <a:pt x="8626" y="129396"/>
                </a:cubicBezTo>
                <a:cubicBezTo>
                  <a:pt x="51942" y="64424"/>
                  <a:pt x="-6463" y="134427"/>
                  <a:pt x="60385" y="112144"/>
                </a:cubicBezTo>
                <a:cubicBezTo>
                  <a:pt x="70221" y="108865"/>
                  <a:pt x="69541" y="92741"/>
                  <a:pt x="77637" y="86264"/>
                </a:cubicBezTo>
                <a:cubicBezTo>
                  <a:pt x="86477" y="79192"/>
                  <a:pt x="144505" y="69440"/>
                  <a:pt x="146649" y="69011"/>
                </a:cubicBezTo>
                <a:cubicBezTo>
                  <a:pt x="155275" y="63260"/>
                  <a:pt x="164564" y="58396"/>
                  <a:pt x="172528" y="51759"/>
                </a:cubicBezTo>
                <a:cubicBezTo>
                  <a:pt x="197433" y="31004"/>
                  <a:pt x="198697" y="25444"/>
                  <a:pt x="215660" y="0"/>
                </a:cubicBezTo>
                <a:cubicBezTo>
                  <a:pt x="230037" y="2876"/>
                  <a:pt x="246592" y="494"/>
                  <a:pt x="258792" y="8627"/>
                </a:cubicBezTo>
                <a:cubicBezTo>
                  <a:pt x="266358" y="13671"/>
                  <a:pt x="273849" y="28076"/>
                  <a:pt x="267419" y="34506"/>
                </a:cubicBezTo>
                <a:cubicBezTo>
                  <a:pt x="254559" y="47366"/>
                  <a:pt x="215660" y="51759"/>
                  <a:pt x="215660" y="51759"/>
                </a:cubicBezTo>
                <a:cubicBezTo>
                  <a:pt x="252451" y="64022"/>
                  <a:pt x="244415" y="38819"/>
                  <a:pt x="258792" y="43132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Freeform 257"/>
          <p:cNvSpPr/>
          <p:nvPr/>
        </p:nvSpPr>
        <p:spPr>
          <a:xfrm>
            <a:off x="11334053" y="4759814"/>
            <a:ext cx="231120" cy="147119"/>
          </a:xfrm>
          <a:custGeom>
            <a:avLst/>
            <a:gdLst>
              <a:gd name="connsiteX0" fmla="*/ 258792 w 391313"/>
              <a:gd name="connsiteY0" fmla="*/ 43132 h 379562"/>
              <a:gd name="connsiteX1" fmla="*/ 301924 w 391313"/>
              <a:gd name="connsiteY1" fmla="*/ 77638 h 379562"/>
              <a:gd name="connsiteX2" fmla="*/ 327803 w 391313"/>
              <a:gd name="connsiteY2" fmla="*/ 94891 h 379562"/>
              <a:gd name="connsiteX3" fmla="*/ 379562 w 391313"/>
              <a:gd name="connsiteY3" fmla="*/ 138023 h 379562"/>
              <a:gd name="connsiteX4" fmla="*/ 362309 w 391313"/>
              <a:gd name="connsiteY4" fmla="*/ 172528 h 379562"/>
              <a:gd name="connsiteX5" fmla="*/ 379562 w 391313"/>
              <a:gd name="connsiteY5" fmla="*/ 241540 h 379562"/>
              <a:gd name="connsiteX6" fmla="*/ 310551 w 391313"/>
              <a:gd name="connsiteY6" fmla="*/ 301925 h 379562"/>
              <a:gd name="connsiteX7" fmla="*/ 301924 w 391313"/>
              <a:gd name="connsiteY7" fmla="*/ 327804 h 379562"/>
              <a:gd name="connsiteX8" fmla="*/ 267419 w 391313"/>
              <a:gd name="connsiteY8" fmla="*/ 379562 h 379562"/>
              <a:gd name="connsiteX9" fmla="*/ 232913 w 391313"/>
              <a:gd name="connsiteY9" fmla="*/ 370936 h 379562"/>
              <a:gd name="connsiteX10" fmla="*/ 181154 w 391313"/>
              <a:gd name="connsiteY10" fmla="*/ 362310 h 379562"/>
              <a:gd name="connsiteX11" fmla="*/ 129396 w 391313"/>
              <a:gd name="connsiteY11" fmla="*/ 327804 h 379562"/>
              <a:gd name="connsiteX12" fmla="*/ 103517 w 391313"/>
              <a:gd name="connsiteY12" fmla="*/ 319178 h 379562"/>
              <a:gd name="connsiteX13" fmla="*/ 51758 w 391313"/>
              <a:gd name="connsiteY13" fmla="*/ 284672 h 379562"/>
              <a:gd name="connsiteX14" fmla="*/ 0 w 391313"/>
              <a:gd name="connsiteY14" fmla="*/ 267419 h 379562"/>
              <a:gd name="connsiteX15" fmla="*/ 25879 w 391313"/>
              <a:gd name="connsiteY15" fmla="*/ 155276 h 379562"/>
              <a:gd name="connsiteX16" fmla="*/ 8626 w 391313"/>
              <a:gd name="connsiteY16" fmla="*/ 129396 h 379562"/>
              <a:gd name="connsiteX17" fmla="*/ 60385 w 391313"/>
              <a:gd name="connsiteY17" fmla="*/ 112144 h 379562"/>
              <a:gd name="connsiteX18" fmla="*/ 77637 w 391313"/>
              <a:gd name="connsiteY18" fmla="*/ 86264 h 379562"/>
              <a:gd name="connsiteX19" fmla="*/ 146649 w 391313"/>
              <a:gd name="connsiteY19" fmla="*/ 69011 h 379562"/>
              <a:gd name="connsiteX20" fmla="*/ 172528 w 391313"/>
              <a:gd name="connsiteY20" fmla="*/ 51759 h 379562"/>
              <a:gd name="connsiteX21" fmla="*/ 215660 w 391313"/>
              <a:gd name="connsiteY21" fmla="*/ 0 h 379562"/>
              <a:gd name="connsiteX22" fmla="*/ 258792 w 391313"/>
              <a:gd name="connsiteY22" fmla="*/ 8627 h 379562"/>
              <a:gd name="connsiteX23" fmla="*/ 267419 w 391313"/>
              <a:gd name="connsiteY23" fmla="*/ 34506 h 379562"/>
              <a:gd name="connsiteX24" fmla="*/ 215660 w 391313"/>
              <a:gd name="connsiteY24" fmla="*/ 51759 h 379562"/>
              <a:gd name="connsiteX25" fmla="*/ 258792 w 391313"/>
              <a:gd name="connsiteY25" fmla="*/ 43132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1313" h="379562">
                <a:moveTo>
                  <a:pt x="258792" y="43132"/>
                </a:moveTo>
                <a:cubicBezTo>
                  <a:pt x="273169" y="47445"/>
                  <a:pt x="287194" y="66591"/>
                  <a:pt x="301924" y="77638"/>
                </a:cubicBezTo>
                <a:cubicBezTo>
                  <a:pt x="310218" y="83859"/>
                  <a:pt x="319838" y="88254"/>
                  <a:pt x="327803" y="94891"/>
                </a:cubicBezTo>
                <a:cubicBezTo>
                  <a:pt x="394224" y="150241"/>
                  <a:pt x="315310" y="95187"/>
                  <a:pt x="379562" y="138023"/>
                </a:cubicBezTo>
                <a:cubicBezTo>
                  <a:pt x="406399" y="218537"/>
                  <a:pt x="381479" y="115018"/>
                  <a:pt x="362309" y="172528"/>
                </a:cubicBezTo>
                <a:cubicBezTo>
                  <a:pt x="358838" y="182941"/>
                  <a:pt x="374906" y="227573"/>
                  <a:pt x="379562" y="241540"/>
                </a:cubicBezTo>
                <a:cubicBezTo>
                  <a:pt x="363252" y="339395"/>
                  <a:pt x="393296" y="260552"/>
                  <a:pt x="310551" y="301925"/>
                </a:cubicBezTo>
                <a:cubicBezTo>
                  <a:pt x="302418" y="305992"/>
                  <a:pt x="306340" y="319855"/>
                  <a:pt x="301924" y="327804"/>
                </a:cubicBezTo>
                <a:cubicBezTo>
                  <a:pt x="291854" y="345930"/>
                  <a:pt x="267419" y="379562"/>
                  <a:pt x="267419" y="379562"/>
                </a:cubicBezTo>
                <a:cubicBezTo>
                  <a:pt x="255917" y="376687"/>
                  <a:pt x="244539" y="373261"/>
                  <a:pt x="232913" y="370936"/>
                </a:cubicBezTo>
                <a:cubicBezTo>
                  <a:pt x="215762" y="367506"/>
                  <a:pt x="197300" y="369037"/>
                  <a:pt x="181154" y="362310"/>
                </a:cubicBezTo>
                <a:cubicBezTo>
                  <a:pt x="162014" y="354335"/>
                  <a:pt x="149067" y="334361"/>
                  <a:pt x="129396" y="327804"/>
                </a:cubicBezTo>
                <a:lnTo>
                  <a:pt x="103517" y="319178"/>
                </a:lnTo>
                <a:cubicBezTo>
                  <a:pt x="86264" y="307676"/>
                  <a:pt x="71429" y="291229"/>
                  <a:pt x="51758" y="284672"/>
                </a:cubicBezTo>
                <a:lnTo>
                  <a:pt x="0" y="267419"/>
                </a:lnTo>
                <a:cubicBezTo>
                  <a:pt x="36841" y="212157"/>
                  <a:pt x="46206" y="223034"/>
                  <a:pt x="25879" y="155276"/>
                </a:cubicBezTo>
                <a:cubicBezTo>
                  <a:pt x="22900" y="145345"/>
                  <a:pt x="14377" y="138023"/>
                  <a:pt x="8626" y="129396"/>
                </a:cubicBezTo>
                <a:cubicBezTo>
                  <a:pt x="51942" y="64424"/>
                  <a:pt x="-6463" y="134427"/>
                  <a:pt x="60385" y="112144"/>
                </a:cubicBezTo>
                <a:cubicBezTo>
                  <a:pt x="70221" y="108865"/>
                  <a:pt x="69541" y="92741"/>
                  <a:pt x="77637" y="86264"/>
                </a:cubicBezTo>
                <a:cubicBezTo>
                  <a:pt x="86477" y="79192"/>
                  <a:pt x="144505" y="69440"/>
                  <a:pt x="146649" y="69011"/>
                </a:cubicBezTo>
                <a:cubicBezTo>
                  <a:pt x="155275" y="63260"/>
                  <a:pt x="164564" y="58396"/>
                  <a:pt x="172528" y="51759"/>
                </a:cubicBezTo>
                <a:cubicBezTo>
                  <a:pt x="197433" y="31004"/>
                  <a:pt x="198697" y="25444"/>
                  <a:pt x="215660" y="0"/>
                </a:cubicBezTo>
                <a:cubicBezTo>
                  <a:pt x="230037" y="2876"/>
                  <a:pt x="246592" y="494"/>
                  <a:pt x="258792" y="8627"/>
                </a:cubicBezTo>
                <a:cubicBezTo>
                  <a:pt x="266358" y="13671"/>
                  <a:pt x="273849" y="28076"/>
                  <a:pt x="267419" y="34506"/>
                </a:cubicBezTo>
                <a:cubicBezTo>
                  <a:pt x="254559" y="47366"/>
                  <a:pt x="215660" y="51759"/>
                  <a:pt x="215660" y="51759"/>
                </a:cubicBezTo>
                <a:cubicBezTo>
                  <a:pt x="252451" y="64022"/>
                  <a:pt x="244415" y="38819"/>
                  <a:pt x="258792" y="43132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Freeform 258"/>
          <p:cNvSpPr/>
          <p:nvPr/>
        </p:nvSpPr>
        <p:spPr>
          <a:xfrm>
            <a:off x="11231209" y="4142703"/>
            <a:ext cx="231120" cy="147119"/>
          </a:xfrm>
          <a:custGeom>
            <a:avLst/>
            <a:gdLst>
              <a:gd name="connsiteX0" fmla="*/ 258792 w 391313"/>
              <a:gd name="connsiteY0" fmla="*/ 43132 h 379562"/>
              <a:gd name="connsiteX1" fmla="*/ 301924 w 391313"/>
              <a:gd name="connsiteY1" fmla="*/ 77638 h 379562"/>
              <a:gd name="connsiteX2" fmla="*/ 327803 w 391313"/>
              <a:gd name="connsiteY2" fmla="*/ 94891 h 379562"/>
              <a:gd name="connsiteX3" fmla="*/ 379562 w 391313"/>
              <a:gd name="connsiteY3" fmla="*/ 138023 h 379562"/>
              <a:gd name="connsiteX4" fmla="*/ 362309 w 391313"/>
              <a:gd name="connsiteY4" fmla="*/ 172528 h 379562"/>
              <a:gd name="connsiteX5" fmla="*/ 379562 w 391313"/>
              <a:gd name="connsiteY5" fmla="*/ 241540 h 379562"/>
              <a:gd name="connsiteX6" fmla="*/ 310551 w 391313"/>
              <a:gd name="connsiteY6" fmla="*/ 301925 h 379562"/>
              <a:gd name="connsiteX7" fmla="*/ 301924 w 391313"/>
              <a:gd name="connsiteY7" fmla="*/ 327804 h 379562"/>
              <a:gd name="connsiteX8" fmla="*/ 267419 w 391313"/>
              <a:gd name="connsiteY8" fmla="*/ 379562 h 379562"/>
              <a:gd name="connsiteX9" fmla="*/ 232913 w 391313"/>
              <a:gd name="connsiteY9" fmla="*/ 370936 h 379562"/>
              <a:gd name="connsiteX10" fmla="*/ 181154 w 391313"/>
              <a:gd name="connsiteY10" fmla="*/ 362310 h 379562"/>
              <a:gd name="connsiteX11" fmla="*/ 129396 w 391313"/>
              <a:gd name="connsiteY11" fmla="*/ 327804 h 379562"/>
              <a:gd name="connsiteX12" fmla="*/ 103517 w 391313"/>
              <a:gd name="connsiteY12" fmla="*/ 319178 h 379562"/>
              <a:gd name="connsiteX13" fmla="*/ 51758 w 391313"/>
              <a:gd name="connsiteY13" fmla="*/ 284672 h 379562"/>
              <a:gd name="connsiteX14" fmla="*/ 0 w 391313"/>
              <a:gd name="connsiteY14" fmla="*/ 267419 h 379562"/>
              <a:gd name="connsiteX15" fmla="*/ 25879 w 391313"/>
              <a:gd name="connsiteY15" fmla="*/ 155276 h 379562"/>
              <a:gd name="connsiteX16" fmla="*/ 8626 w 391313"/>
              <a:gd name="connsiteY16" fmla="*/ 129396 h 379562"/>
              <a:gd name="connsiteX17" fmla="*/ 60385 w 391313"/>
              <a:gd name="connsiteY17" fmla="*/ 112144 h 379562"/>
              <a:gd name="connsiteX18" fmla="*/ 77637 w 391313"/>
              <a:gd name="connsiteY18" fmla="*/ 86264 h 379562"/>
              <a:gd name="connsiteX19" fmla="*/ 146649 w 391313"/>
              <a:gd name="connsiteY19" fmla="*/ 69011 h 379562"/>
              <a:gd name="connsiteX20" fmla="*/ 172528 w 391313"/>
              <a:gd name="connsiteY20" fmla="*/ 51759 h 379562"/>
              <a:gd name="connsiteX21" fmla="*/ 215660 w 391313"/>
              <a:gd name="connsiteY21" fmla="*/ 0 h 379562"/>
              <a:gd name="connsiteX22" fmla="*/ 258792 w 391313"/>
              <a:gd name="connsiteY22" fmla="*/ 8627 h 379562"/>
              <a:gd name="connsiteX23" fmla="*/ 267419 w 391313"/>
              <a:gd name="connsiteY23" fmla="*/ 34506 h 379562"/>
              <a:gd name="connsiteX24" fmla="*/ 215660 w 391313"/>
              <a:gd name="connsiteY24" fmla="*/ 51759 h 379562"/>
              <a:gd name="connsiteX25" fmla="*/ 258792 w 391313"/>
              <a:gd name="connsiteY25" fmla="*/ 43132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1313" h="379562">
                <a:moveTo>
                  <a:pt x="258792" y="43132"/>
                </a:moveTo>
                <a:cubicBezTo>
                  <a:pt x="273169" y="47445"/>
                  <a:pt x="287194" y="66591"/>
                  <a:pt x="301924" y="77638"/>
                </a:cubicBezTo>
                <a:cubicBezTo>
                  <a:pt x="310218" y="83859"/>
                  <a:pt x="319838" y="88254"/>
                  <a:pt x="327803" y="94891"/>
                </a:cubicBezTo>
                <a:cubicBezTo>
                  <a:pt x="394224" y="150241"/>
                  <a:pt x="315310" y="95187"/>
                  <a:pt x="379562" y="138023"/>
                </a:cubicBezTo>
                <a:cubicBezTo>
                  <a:pt x="406399" y="218537"/>
                  <a:pt x="381479" y="115018"/>
                  <a:pt x="362309" y="172528"/>
                </a:cubicBezTo>
                <a:cubicBezTo>
                  <a:pt x="358838" y="182941"/>
                  <a:pt x="374906" y="227573"/>
                  <a:pt x="379562" y="241540"/>
                </a:cubicBezTo>
                <a:cubicBezTo>
                  <a:pt x="363252" y="339395"/>
                  <a:pt x="393296" y="260552"/>
                  <a:pt x="310551" y="301925"/>
                </a:cubicBezTo>
                <a:cubicBezTo>
                  <a:pt x="302418" y="305992"/>
                  <a:pt x="306340" y="319855"/>
                  <a:pt x="301924" y="327804"/>
                </a:cubicBezTo>
                <a:cubicBezTo>
                  <a:pt x="291854" y="345930"/>
                  <a:pt x="267419" y="379562"/>
                  <a:pt x="267419" y="379562"/>
                </a:cubicBezTo>
                <a:cubicBezTo>
                  <a:pt x="255917" y="376687"/>
                  <a:pt x="244539" y="373261"/>
                  <a:pt x="232913" y="370936"/>
                </a:cubicBezTo>
                <a:cubicBezTo>
                  <a:pt x="215762" y="367506"/>
                  <a:pt x="197300" y="369037"/>
                  <a:pt x="181154" y="362310"/>
                </a:cubicBezTo>
                <a:cubicBezTo>
                  <a:pt x="162014" y="354335"/>
                  <a:pt x="149067" y="334361"/>
                  <a:pt x="129396" y="327804"/>
                </a:cubicBezTo>
                <a:lnTo>
                  <a:pt x="103517" y="319178"/>
                </a:lnTo>
                <a:cubicBezTo>
                  <a:pt x="86264" y="307676"/>
                  <a:pt x="71429" y="291229"/>
                  <a:pt x="51758" y="284672"/>
                </a:cubicBezTo>
                <a:lnTo>
                  <a:pt x="0" y="267419"/>
                </a:lnTo>
                <a:cubicBezTo>
                  <a:pt x="36841" y="212157"/>
                  <a:pt x="46206" y="223034"/>
                  <a:pt x="25879" y="155276"/>
                </a:cubicBezTo>
                <a:cubicBezTo>
                  <a:pt x="22900" y="145345"/>
                  <a:pt x="14377" y="138023"/>
                  <a:pt x="8626" y="129396"/>
                </a:cubicBezTo>
                <a:cubicBezTo>
                  <a:pt x="51942" y="64424"/>
                  <a:pt x="-6463" y="134427"/>
                  <a:pt x="60385" y="112144"/>
                </a:cubicBezTo>
                <a:cubicBezTo>
                  <a:pt x="70221" y="108865"/>
                  <a:pt x="69541" y="92741"/>
                  <a:pt x="77637" y="86264"/>
                </a:cubicBezTo>
                <a:cubicBezTo>
                  <a:pt x="86477" y="79192"/>
                  <a:pt x="144505" y="69440"/>
                  <a:pt x="146649" y="69011"/>
                </a:cubicBezTo>
                <a:cubicBezTo>
                  <a:pt x="155275" y="63260"/>
                  <a:pt x="164564" y="58396"/>
                  <a:pt x="172528" y="51759"/>
                </a:cubicBezTo>
                <a:cubicBezTo>
                  <a:pt x="197433" y="31004"/>
                  <a:pt x="198697" y="25444"/>
                  <a:pt x="215660" y="0"/>
                </a:cubicBezTo>
                <a:cubicBezTo>
                  <a:pt x="230037" y="2876"/>
                  <a:pt x="246592" y="494"/>
                  <a:pt x="258792" y="8627"/>
                </a:cubicBezTo>
                <a:cubicBezTo>
                  <a:pt x="266358" y="13671"/>
                  <a:pt x="273849" y="28076"/>
                  <a:pt x="267419" y="34506"/>
                </a:cubicBezTo>
                <a:cubicBezTo>
                  <a:pt x="254559" y="47366"/>
                  <a:pt x="215660" y="51759"/>
                  <a:pt x="215660" y="51759"/>
                </a:cubicBezTo>
                <a:cubicBezTo>
                  <a:pt x="252451" y="64022"/>
                  <a:pt x="244415" y="38819"/>
                  <a:pt x="258792" y="43132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Freeform 259"/>
          <p:cNvSpPr/>
          <p:nvPr/>
        </p:nvSpPr>
        <p:spPr>
          <a:xfrm>
            <a:off x="10706871" y="5636052"/>
            <a:ext cx="231120" cy="147119"/>
          </a:xfrm>
          <a:custGeom>
            <a:avLst/>
            <a:gdLst>
              <a:gd name="connsiteX0" fmla="*/ 258792 w 391313"/>
              <a:gd name="connsiteY0" fmla="*/ 43132 h 379562"/>
              <a:gd name="connsiteX1" fmla="*/ 301924 w 391313"/>
              <a:gd name="connsiteY1" fmla="*/ 77638 h 379562"/>
              <a:gd name="connsiteX2" fmla="*/ 327803 w 391313"/>
              <a:gd name="connsiteY2" fmla="*/ 94891 h 379562"/>
              <a:gd name="connsiteX3" fmla="*/ 379562 w 391313"/>
              <a:gd name="connsiteY3" fmla="*/ 138023 h 379562"/>
              <a:gd name="connsiteX4" fmla="*/ 362309 w 391313"/>
              <a:gd name="connsiteY4" fmla="*/ 172528 h 379562"/>
              <a:gd name="connsiteX5" fmla="*/ 379562 w 391313"/>
              <a:gd name="connsiteY5" fmla="*/ 241540 h 379562"/>
              <a:gd name="connsiteX6" fmla="*/ 310551 w 391313"/>
              <a:gd name="connsiteY6" fmla="*/ 301925 h 379562"/>
              <a:gd name="connsiteX7" fmla="*/ 301924 w 391313"/>
              <a:gd name="connsiteY7" fmla="*/ 327804 h 379562"/>
              <a:gd name="connsiteX8" fmla="*/ 267419 w 391313"/>
              <a:gd name="connsiteY8" fmla="*/ 379562 h 379562"/>
              <a:gd name="connsiteX9" fmla="*/ 232913 w 391313"/>
              <a:gd name="connsiteY9" fmla="*/ 370936 h 379562"/>
              <a:gd name="connsiteX10" fmla="*/ 181154 w 391313"/>
              <a:gd name="connsiteY10" fmla="*/ 362310 h 379562"/>
              <a:gd name="connsiteX11" fmla="*/ 129396 w 391313"/>
              <a:gd name="connsiteY11" fmla="*/ 327804 h 379562"/>
              <a:gd name="connsiteX12" fmla="*/ 103517 w 391313"/>
              <a:gd name="connsiteY12" fmla="*/ 319178 h 379562"/>
              <a:gd name="connsiteX13" fmla="*/ 51758 w 391313"/>
              <a:gd name="connsiteY13" fmla="*/ 284672 h 379562"/>
              <a:gd name="connsiteX14" fmla="*/ 0 w 391313"/>
              <a:gd name="connsiteY14" fmla="*/ 267419 h 379562"/>
              <a:gd name="connsiteX15" fmla="*/ 25879 w 391313"/>
              <a:gd name="connsiteY15" fmla="*/ 155276 h 379562"/>
              <a:gd name="connsiteX16" fmla="*/ 8626 w 391313"/>
              <a:gd name="connsiteY16" fmla="*/ 129396 h 379562"/>
              <a:gd name="connsiteX17" fmla="*/ 60385 w 391313"/>
              <a:gd name="connsiteY17" fmla="*/ 112144 h 379562"/>
              <a:gd name="connsiteX18" fmla="*/ 77637 w 391313"/>
              <a:gd name="connsiteY18" fmla="*/ 86264 h 379562"/>
              <a:gd name="connsiteX19" fmla="*/ 146649 w 391313"/>
              <a:gd name="connsiteY19" fmla="*/ 69011 h 379562"/>
              <a:gd name="connsiteX20" fmla="*/ 172528 w 391313"/>
              <a:gd name="connsiteY20" fmla="*/ 51759 h 379562"/>
              <a:gd name="connsiteX21" fmla="*/ 215660 w 391313"/>
              <a:gd name="connsiteY21" fmla="*/ 0 h 379562"/>
              <a:gd name="connsiteX22" fmla="*/ 258792 w 391313"/>
              <a:gd name="connsiteY22" fmla="*/ 8627 h 379562"/>
              <a:gd name="connsiteX23" fmla="*/ 267419 w 391313"/>
              <a:gd name="connsiteY23" fmla="*/ 34506 h 379562"/>
              <a:gd name="connsiteX24" fmla="*/ 215660 w 391313"/>
              <a:gd name="connsiteY24" fmla="*/ 51759 h 379562"/>
              <a:gd name="connsiteX25" fmla="*/ 258792 w 391313"/>
              <a:gd name="connsiteY25" fmla="*/ 43132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1313" h="379562">
                <a:moveTo>
                  <a:pt x="258792" y="43132"/>
                </a:moveTo>
                <a:cubicBezTo>
                  <a:pt x="273169" y="47445"/>
                  <a:pt x="287194" y="66591"/>
                  <a:pt x="301924" y="77638"/>
                </a:cubicBezTo>
                <a:cubicBezTo>
                  <a:pt x="310218" y="83859"/>
                  <a:pt x="319838" y="88254"/>
                  <a:pt x="327803" y="94891"/>
                </a:cubicBezTo>
                <a:cubicBezTo>
                  <a:pt x="394224" y="150241"/>
                  <a:pt x="315310" y="95187"/>
                  <a:pt x="379562" y="138023"/>
                </a:cubicBezTo>
                <a:cubicBezTo>
                  <a:pt x="406399" y="218537"/>
                  <a:pt x="381479" y="115018"/>
                  <a:pt x="362309" y="172528"/>
                </a:cubicBezTo>
                <a:cubicBezTo>
                  <a:pt x="358838" y="182941"/>
                  <a:pt x="374906" y="227573"/>
                  <a:pt x="379562" y="241540"/>
                </a:cubicBezTo>
                <a:cubicBezTo>
                  <a:pt x="363252" y="339395"/>
                  <a:pt x="393296" y="260552"/>
                  <a:pt x="310551" y="301925"/>
                </a:cubicBezTo>
                <a:cubicBezTo>
                  <a:pt x="302418" y="305992"/>
                  <a:pt x="306340" y="319855"/>
                  <a:pt x="301924" y="327804"/>
                </a:cubicBezTo>
                <a:cubicBezTo>
                  <a:pt x="291854" y="345930"/>
                  <a:pt x="267419" y="379562"/>
                  <a:pt x="267419" y="379562"/>
                </a:cubicBezTo>
                <a:cubicBezTo>
                  <a:pt x="255917" y="376687"/>
                  <a:pt x="244539" y="373261"/>
                  <a:pt x="232913" y="370936"/>
                </a:cubicBezTo>
                <a:cubicBezTo>
                  <a:pt x="215762" y="367506"/>
                  <a:pt x="197300" y="369037"/>
                  <a:pt x="181154" y="362310"/>
                </a:cubicBezTo>
                <a:cubicBezTo>
                  <a:pt x="162014" y="354335"/>
                  <a:pt x="149067" y="334361"/>
                  <a:pt x="129396" y="327804"/>
                </a:cubicBezTo>
                <a:lnTo>
                  <a:pt x="103517" y="319178"/>
                </a:lnTo>
                <a:cubicBezTo>
                  <a:pt x="86264" y="307676"/>
                  <a:pt x="71429" y="291229"/>
                  <a:pt x="51758" y="284672"/>
                </a:cubicBezTo>
                <a:lnTo>
                  <a:pt x="0" y="267419"/>
                </a:lnTo>
                <a:cubicBezTo>
                  <a:pt x="36841" y="212157"/>
                  <a:pt x="46206" y="223034"/>
                  <a:pt x="25879" y="155276"/>
                </a:cubicBezTo>
                <a:cubicBezTo>
                  <a:pt x="22900" y="145345"/>
                  <a:pt x="14377" y="138023"/>
                  <a:pt x="8626" y="129396"/>
                </a:cubicBezTo>
                <a:cubicBezTo>
                  <a:pt x="51942" y="64424"/>
                  <a:pt x="-6463" y="134427"/>
                  <a:pt x="60385" y="112144"/>
                </a:cubicBezTo>
                <a:cubicBezTo>
                  <a:pt x="70221" y="108865"/>
                  <a:pt x="69541" y="92741"/>
                  <a:pt x="77637" y="86264"/>
                </a:cubicBezTo>
                <a:cubicBezTo>
                  <a:pt x="86477" y="79192"/>
                  <a:pt x="144505" y="69440"/>
                  <a:pt x="146649" y="69011"/>
                </a:cubicBezTo>
                <a:cubicBezTo>
                  <a:pt x="155275" y="63260"/>
                  <a:pt x="164564" y="58396"/>
                  <a:pt x="172528" y="51759"/>
                </a:cubicBezTo>
                <a:cubicBezTo>
                  <a:pt x="197433" y="31004"/>
                  <a:pt x="198697" y="25444"/>
                  <a:pt x="215660" y="0"/>
                </a:cubicBezTo>
                <a:cubicBezTo>
                  <a:pt x="230037" y="2876"/>
                  <a:pt x="246592" y="494"/>
                  <a:pt x="258792" y="8627"/>
                </a:cubicBezTo>
                <a:cubicBezTo>
                  <a:pt x="266358" y="13671"/>
                  <a:pt x="273849" y="28076"/>
                  <a:pt x="267419" y="34506"/>
                </a:cubicBezTo>
                <a:cubicBezTo>
                  <a:pt x="254559" y="47366"/>
                  <a:pt x="215660" y="51759"/>
                  <a:pt x="215660" y="51759"/>
                </a:cubicBezTo>
                <a:cubicBezTo>
                  <a:pt x="252451" y="64022"/>
                  <a:pt x="244415" y="38819"/>
                  <a:pt x="258792" y="43132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Freeform 260"/>
          <p:cNvSpPr/>
          <p:nvPr/>
        </p:nvSpPr>
        <p:spPr>
          <a:xfrm>
            <a:off x="4227809" y="141854"/>
            <a:ext cx="231120" cy="147119"/>
          </a:xfrm>
          <a:custGeom>
            <a:avLst/>
            <a:gdLst>
              <a:gd name="connsiteX0" fmla="*/ 258792 w 391313"/>
              <a:gd name="connsiteY0" fmla="*/ 43132 h 379562"/>
              <a:gd name="connsiteX1" fmla="*/ 301924 w 391313"/>
              <a:gd name="connsiteY1" fmla="*/ 77638 h 379562"/>
              <a:gd name="connsiteX2" fmla="*/ 327803 w 391313"/>
              <a:gd name="connsiteY2" fmla="*/ 94891 h 379562"/>
              <a:gd name="connsiteX3" fmla="*/ 379562 w 391313"/>
              <a:gd name="connsiteY3" fmla="*/ 138023 h 379562"/>
              <a:gd name="connsiteX4" fmla="*/ 362309 w 391313"/>
              <a:gd name="connsiteY4" fmla="*/ 172528 h 379562"/>
              <a:gd name="connsiteX5" fmla="*/ 379562 w 391313"/>
              <a:gd name="connsiteY5" fmla="*/ 241540 h 379562"/>
              <a:gd name="connsiteX6" fmla="*/ 310551 w 391313"/>
              <a:gd name="connsiteY6" fmla="*/ 301925 h 379562"/>
              <a:gd name="connsiteX7" fmla="*/ 301924 w 391313"/>
              <a:gd name="connsiteY7" fmla="*/ 327804 h 379562"/>
              <a:gd name="connsiteX8" fmla="*/ 267419 w 391313"/>
              <a:gd name="connsiteY8" fmla="*/ 379562 h 379562"/>
              <a:gd name="connsiteX9" fmla="*/ 232913 w 391313"/>
              <a:gd name="connsiteY9" fmla="*/ 370936 h 379562"/>
              <a:gd name="connsiteX10" fmla="*/ 181154 w 391313"/>
              <a:gd name="connsiteY10" fmla="*/ 362310 h 379562"/>
              <a:gd name="connsiteX11" fmla="*/ 129396 w 391313"/>
              <a:gd name="connsiteY11" fmla="*/ 327804 h 379562"/>
              <a:gd name="connsiteX12" fmla="*/ 103517 w 391313"/>
              <a:gd name="connsiteY12" fmla="*/ 319178 h 379562"/>
              <a:gd name="connsiteX13" fmla="*/ 51758 w 391313"/>
              <a:gd name="connsiteY13" fmla="*/ 284672 h 379562"/>
              <a:gd name="connsiteX14" fmla="*/ 0 w 391313"/>
              <a:gd name="connsiteY14" fmla="*/ 267419 h 379562"/>
              <a:gd name="connsiteX15" fmla="*/ 25879 w 391313"/>
              <a:gd name="connsiteY15" fmla="*/ 155276 h 379562"/>
              <a:gd name="connsiteX16" fmla="*/ 8626 w 391313"/>
              <a:gd name="connsiteY16" fmla="*/ 129396 h 379562"/>
              <a:gd name="connsiteX17" fmla="*/ 60385 w 391313"/>
              <a:gd name="connsiteY17" fmla="*/ 112144 h 379562"/>
              <a:gd name="connsiteX18" fmla="*/ 77637 w 391313"/>
              <a:gd name="connsiteY18" fmla="*/ 86264 h 379562"/>
              <a:gd name="connsiteX19" fmla="*/ 146649 w 391313"/>
              <a:gd name="connsiteY19" fmla="*/ 69011 h 379562"/>
              <a:gd name="connsiteX20" fmla="*/ 172528 w 391313"/>
              <a:gd name="connsiteY20" fmla="*/ 51759 h 379562"/>
              <a:gd name="connsiteX21" fmla="*/ 215660 w 391313"/>
              <a:gd name="connsiteY21" fmla="*/ 0 h 379562"/>
              <a:gd name="connsiteX22" fmla="*/ 258792 w 391313"/>
              <a:gd name="connsiteY22" fmla="*/ 8627 h 379562"/>
              <a:gd name="connsiteX23" fmla="*/ 267419 w 391313"/>
              <a:gd name="connsiteY23" fmla="*/ 34506 h 379562"/>
              <a:gd name="connsiteX24" fmla="*/ 215660 w 391313"/>
              <a:gd name="connsiteY24" fmla="*/ 51759 h 379562"/>
              <a:gd name="connsiteX25" fmla="*/ 258792 w 391313"/>
              <a:gd name="connsiteY25" fmla="*/ 43132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1313" h="379562">
                <a:moveTo>
                  <a:pt x="258792" y="43132"/>
                </a:moveTo>
                <a:cubicBezTo>
                  <a:pt x="273169" y="47445"/>
                  <a:pt x="287194" y="66591"/>
                  <a:pt x="301924" y="77638"/>
                </a:cubicBezTo>
                <a:cubicBezTo>
                  <a:pt x="310218" y="83859"/>
                  <a:pt x="319838" y="88254"/>
                  <a:pt x="327803" y="94891"/>
                </a:cubicBezTo>
                <a:cubicBezTo>
                  <a:pt x="394224" y="150241"/>
                  <a:pt x="315310" y="95187"/>
                  <a:pt x="379562" y="138023"/>
                </a:cubicBezTo>
                <a:cubicBezTo>
                  <a:pt x="406399" y="218537"/>
                  <a:pt x="381479" y="115018"/>
                  <a:pt x="362309" y="172528"/>
                </a:cubicBezTo>
                <a:cubicBezTo>
                  <a:pt x="358838" y="182941"/>
                  <a:pt x="374906" y="227573"/>
                  <a:pt x="379562" y="241540"/>
                </a:cubicBezTo>
                <a:cubicBezTo>
                  <a:pt x="363252" y="339395"/>
                  <a:pt x="393296" y="260552"/>
                  <a:pt x="310551" y="301925"/>
                </a:cubicBezTo>
                <a:cubicBezTo>
                  <a:pt x="302418" y="305992"/>
                  <a:pt x="306340" y="319855"/>
                  <a:pt x="301924" y="327804"/>
                </a:cubicBezTo>
                <a:cubicBezTo>
                  <a:pt x="291854" y="345930"/>
                  <a:pt x="267419" y="379562"/>
                  <a:pt x="267419" y="379562"/>
                </a:cubicBezTo>
                <a:cubicBezTo>
                  <a:pt x="255917" y="376687"/>
                  <a:pt x="244539" y="373261"/>
                  <a:pt x="232913" y="370936"/>
                </a:cubicBezTo>
                <a:cubicBezTo>
                  <a:pt x="215762" y="367506"/>
                  <a:pt x="197300" y="369037"/>
                  <a:pt x="181154" y="362310"/>
                </a:cubicBezTo>
                <a:cubicBezTo>
                  <a:pt x="162014" y="354335"/>
                  <a:pt x="149067" y="334361"/>
                  <a:pt x="129396" y="327804"/>
                </a:cubicBezTo>
                <a:lnTo>
                  <a:pt x="103517" y="319178"/>
                </a:lnTo>
                <a:cubicBezTo>
                  <a:pt x="86264" y="307676"/>
                  <a:pt x="71429" y="291229"/>
                  <a:pt x="51758" y="284672"/>
                </a:cubicBezTo>
                <a:lnTo>
                  <a:pt x="0" y="267419"/>
                </a:lnTo>
                <a:cubicBezTo>
                  <a:pt x="36841" y="212157"/>
                  <a:pt x="46206" y="223034"/>
                  <a:pt x="25879" y="155276"/>
                </a:cubicBezTo>
                <a:cubicBezTo>
                  <a:pt x="22900" y="145345"/>
                  <a:pt x="14377" y="138023"/>
                  <a:pt x="8626" y="129396"/>
                </a:cubicBezTo>
                <a:cubicBezTo>
                  <a:pt x="51942" y="64424"/>
                  <a:pt x="-6463" y="134427"/>
                  <a:pt x="60385" y="112144"/>
                </a:cubicBezTo>
                <a:cubicBezTo>
                  <a:pt x="70221" y="108865"/>
                  <a:pt x="69541" y="92741"/>
                  <a:pt x="77637" y="86264"/>
                </a:cubicBezTo>
                <a:cubicBezTo>
                  <a:pt x="86477" y="79192"/>
                  <a:pt x="144505" y="69440"/>
                  <a:pt x="146649" y="69011"/>
                </a:cubicBezTo>
                <a:cubicBezTo>
                  <a:pt x="155275" y="63260"/>
                  <a:pt x="164564" y="58396"/>
                  <a:pt x="172528" y="51759"/>
                </a:cubicBezTo>
                <a:cubicBezTo>
                  <a:pt x="197433" y="31004"/>
                  <a:pt x="198697" y="25444"/>
                  <a:pt x="215660" y="0"/>
                </a:cubicBezTo>
                <a:cubicBezTo>
                  <a:pt x="230037" y="2876"/>
                  <a:pt x="246592" y="494"/>
                  <a:pt x="258792" y="8627"/>
                </a:cubicBezTo>
                <a:cubicBezTo>
                  <a:pt x="266358" y="13671"/>
                  <a:pt x="273849" y="28076"/>
                  <a:pt x="267419" y="34506"/>
                </a:cubicBezTo>
                <a:cubicBezTo>
                  <a:pt x="254559" y="47366"/>
                  <a:pt x="215660" y="51759"/>
                  <a:pt x="215660" y="51759"/>
                </a:cubicBezTo>
                <a:cubicBezTo>
                  <a:pt x="252451" y="64022"/>
                  <a:pt x="244415" y="38819"/>
                  <a:pt x="258792" y="43132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Freeform 262"/>
          <p:cNvSpPr/>
          <p:nvPr/>
        </p:nvSpPr>
        <p:spPr>
          <a:xfrm>
            <a:off x="11558331" y="2723286"/>
            <a:ext cx="231120" cy="147119"/>
          </a:xfrm>
          <a:custGeom>
            <a:avLst/>
            <a:gdLst>
              <a:gd name="connsiteX0" fmla="*/ 258792 w 391313"/>
              <a:gd name="connsiteY0" fmla="*/ 43132 h 379562"/>
              <a:gd name="connsiteX1" fmla="*/ 301924 w 391313"/>
              <a:gd name="connsiteY1" fmla="*/ 77638 h 379562"/>
              <a:gd name="connsiteX2" fmla="*/ 327803 w 391313"/>
              <a:gd name="connsiteY2" fmla="*/ 94891 h 379562"/>
              <a:gd name="connsiteX3" fmla="*/ 379562 w 391313"/>
              <a:gd name="connsiteY3" fmla="*/ 138023 h 379562"/>
              <a:gd name="connsiteX4" fmla="*/ 362309 w 391313"/>
              <a:gd name="connsiteY4" fmla="*/ 172528 h 379562"/>
              <a:gd name="connsiteX5" fmla="*/ 379562 w 391313"/>
              <a:gd name="connsiteY5" fmla="*/ 241540 h 379562"/>
              <a:gd name="connsiteX6" fmla="*/ 310551 w 391313"/>
              <a:gd name="connsiteY6" fmla="*/ 301925 h 379562"/>
              <a:gd name="connsiteX7" fmla="*/ 301924 w 391313"/>
              <a:gd name="connsiteY7" fmla="*/ 327804 h 379562"/>
              <a:gd name="connsiteX8" fmla="*/ 267419 w 391313"/>
              <a:gd name="connsiteY8" fmla="*/ 379562 h 379562"/>
              <a:gd name="connsiteX9" fmla="*/ 232913 w 391313"/>
              <a:gd name="connsiteY9" fmla="*/ 370936 h 379562"/>
              <a:gd name="connsiteX10" fmla="*/ 181154 w 391313"/>
              <a:gd name="connsiteY10" fmla="*/ 362310 h 379562"/>
              <a:gd name="connsiteX11" fmla="*/ 129396 w 391313"/>
              <a:gd name="connsiteY11" fmla="*/ 327804 h 379562"/>
              <a:gd name="connsiteX12" fmla="*/ 103517 w 391313"/>
              <a:gd name="connsiteY12" fmla="*/ 319178 h 379562"/>
              <a:gd name="connsiteX13" fmla="*/ 51758 w 391313"/>
              <a:gd name="connsiteY13" fmla="*/ 284672 h 379562"/>
              <a:gd name="connsiteX14" fmla="*/ 0 w 391313"/>
              <a:gd name="connsiteY14" fmla="*/ 267419 h 379562"/>
              <a:gd name="connsiteX15" fmla="*/ 25879 w 391313"/>
              <a:gd name="connsiteY15" fmla="*/ 155276 h 379562"/>
              <a:gd name="connsiteX16" fmla="*/ 8626 w 391313"/>
              <a:gd name="connsiteY16" fmla="*/ 129396 h 379562"/>
              <a:gd name="connsiteX17" fmla="*/ 60385 w 391313"/>
              <a:gd name="connsiteY17" fmla="*/ 112144 h 379562"/>
              <a:gd name="connsiteX18" fmla="*/ 77637 w 391313"/>
              <a:gd name="connsiteY18" fmla="*/ 86264 h 379562"/>
              <a:gd name="connsiteX19" fmla="*/ 146649 w 391313"/>
              <a:gd name="connsiteY19" fmla="*/ 69011 h 379562"/>
              <a:gd name="connsiteX20" fmla="*/ 172528 w 391313"/>
              <a:gd name="connsiteY20" fmla="*/ 51759 h 379562"/>
              <a:gd name="connsiteX21" fmla="*/ 215660 w 391313"/>
              <a:gd name="connsiteY21" fmla="*/ 0 h 379562"/>
              <a:gd name="connsiteX22" fmla="*/ 258792 w 391313"/>
              <a:gd name="connsiteY22" fmla="*/ 8627 h 379562"/>
              <a:gd name="connsiteX23" fmla="*/ 267419 w 391313"/>
              <a:gd name="connsiteY23" fmla="*/ 34506 h 379562"/>
              <a:gd name="connsiteX24" fmla="*/ 215660 w 391313"/>
              <a:gd name="connsiteY24" fmla="*/ 51759 h 379562"/>
              <a:gd name="connsiteX25" fmla="*/ 258792 w 391313"/>
              <a:gd name="connsiteY25" fmla="*/ 43132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1313" h="379562">
                <a:moveTo>
                  <a:pt x="258792" y="43132"/>
                </a:moveTo>
                <a:cubicBezTo>
                  <a:pt x="273169" y="47445"/>
                  <a:pt x="287194" y="66591"/>
                  <a:pt x="301924" y="77638"/>
                </a:cubicBezTo>
                <a:cubicBezTo>
                  <a:pt x="310218" y="83859"/>
                  <a:pt x="319838" y="88254"/>
                  <a:pt x="327803" y="94891"/>
                </a:cubicBezTo>
                <a:cubicBezTo>
                  <a:pt x="394224" y="150241"/>
                  <a:pt x="315310" y="95187"/>
                  <a:pt x="379562" y="138023"/>
                </a:cubicBezTo>
                <a:cubicBezTo>
                  <a:pt x="406399" y="218537"/>
                  <a:pt x="381479" y="115018"/>
                  <a:pt x="362309" y="172528"/>
                </a:cubicBezTo>
                <a:cubicBezTo>
                  <a:pt x="358838" y="182941"/>
                  <a:pt x="374906" y="227573"/>
                  <a:pt x="379562" y="241540"/>
                </a:cubicBezTo>
                <a:cubicBezTo>
                  <a:pt x="363252" y="339395"/>
                  <a:pt x="393296" y="260552"/>
                  <a:pt x="310551" y="301925"/>
                </a:cubicBezTo>
                <a:cubicBezTo>
                  <a:pt x="302418" y="305992"/>
                  <a:pt x="306340" y="319855"/>
                  <a:pt x="301924" y="327804"/>
                </a:cubicBezTo>
                <a:cubicBezTo>
                  <a:pt x="291854" y="345930"/>
                  <a:pt x="267419" y="379562"/>
                  <a:pt x="267419" y="379562"/>
                </a:cubicBezTo>
                <a:cubicBezTo>
                  <a:pt x="255917" y="376687"/>
                  <a:pt x="244539" y="373261"/>
                  <a:pt x="232913" y="370936"/>
                </a:cubicBezTo>
                <a:cubicBezTo>
                  <a:pt x="215762" y="367506"/>
                  <a:pt x="197300" y="369037"/>
                  <a:pt x="181154" y="362310"/>
                </a:cubicBezTo>
                <a:cubicBezTo>
                  <a:pt x="162014" y="354335"/>
                  <a:pt x="149067" y="334361"/>
                  <a:pt x="129396" y="327804"/>
                </a:cubicBezTo>
                <a:lnTo>
                  <a:pt x="103517" y="319178"/>
                </a:lnTo>
                <a:cubicBezTo>
                  <a:pt x="86264" y="307676"/>
                  <a:pt x="71429" y="291229"/>
                  <a:pt x="51758" y="284672"/>
                </a:cubicBezTo>
                <a:lnTo>
                  <a:pt x="0" y="267419"/>
                </a:lnTo>
                <a:cubicBezTo>
                  <a:pt x="36841" y="212157"/>
                  <a:pt x="46206" y="223034"/>
                  <a:pt x="25879" y="155276"/>
                </a:cubicBezTo>
                <a:cubicBezTo>
                  <a:pt x="22900" y="145345"/>
                  <a:pt x="14377" y="138023"/>
                  <a:pt x="8626" y="129396"/>
                </a:cubicBezTo>
                <a:cubicBezTo>
                  <a:pt x="51942" y="64424"/>
                  <a:pt x="-6463" y="134427"/>
                  <a:pt x="60385" y="112144"/>
                </a:cubicBezTo>
                <a:cubicBezTo>
                  <a:pt x="70221" y="108865"/>
                  <a:pt x="69541" y="92741"/>
                  <a:pt x="77637" y="86264"/>
                </a:cubicBezTo>
                <a:cubicBezTo>
                  <a:pt x="86477" y="79192"/>
                  <a:pt x="144505" y="69440"/>
                  <a:pt x="146649" y="69011"/>
                </a:cubicBezTo>
                <a:cubicBezTo>
                  <a:pt x="155275" y="63260"/>
                  <a:pt x="164564" y="58396"/>
                  <a:pt x="172528" y="51759"/>
                </a:cubicBezTo>
                <a:cubicBezTo>
                  <a:pt x="197433" y="31004"/>
                  <a:pt x="198697" y="25444"/>
                  <a:pt x="215660" y="0"/>
                </a:cubicBezTo>
                <a:cubicBezTo>
                  <a:pt x="230037" y="2876"/>
                  <a:pt x="246592" y="494"/>
                  <a:pt x="258792" y="8627"/>
                </a:cubicBezTo>
                <a:cubicBezTo>
                  <a:pt x="266358" y="13671"/>
                  <a:pt x="273849" y="28076"/>
                  <a:pt x="267419" y="34506"/>
                </a:cubicBezTo>
                <a:cubicBezTo>
                  <a:pt x="254559" y="47366"/>
                  <a:pt x="215660" y="51759"/>
                  <a:pt x="215660" y="51759"/>
                </a:cubicBezTo>
                <a:cubicBezTo>
                  <a:pt x="252451" y="64022"/>
                  <a:pt x="244415" y="38819"/>
                  <a:pt x="258792" y="43132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Freeform 263"/>
          <p:cNvSpPr/>
          <p:nvPr/>
        </p:nvSpPr>
        <p:spPr>
          <a:xfrm>
            <a:off x="11573719" y="1919380"/>
            <a:ext cx="231120" cy="147119"/>
          </a:xfrm>
          <a:custGeom>
            <a:avLst/>
            <a:gdLst>
              <a:gd name="connsiteX0" fmla="*/ 258792 w 391313"/>
              <a:gd name="connsiteY0" fmla="*/ 43132 h 379562"/>
              <a:gd name="connsiteX1" fmla="*/ 301924 w 391313"/>
              <a:gd name="connsiteY1" fmla="*/ 77638 h 379562"/>
              <a:gd name="connsiteX2" fmla="*/ 327803 w 391313"/>
              <a:gd name="connsiteY2" fmla="*/ 94891 h 379562"/>
              <a:gd name="connsiteX3" fmla="*/ 379562 w 391313"/>
              <a:gd name="connsiteY3" fmla="*/ 138023 h 379562"/>
              <a:gd name="connsiteX4" fmla="*/ 362309 w 391313"/>
              <a:gd name="connsiteY4" fmla="*/ 172528 h 379562"/>
              <a:gd name="connsiteX5" fmla="*/ 379562 w 391313"/>
              <a:gd name="connsiteY5" fmla="*/ 241540 h 379562"/>
              <a:gd name="connsiteX6" fmla="*/ 310551 w 391313"/>
              <a:gd name="connsiteY6" fmla="*/ 301925 h 379562"/>
              <a:gd name="connsiteX7" fmla="*/ 301924 w 391313"/>
              <a:gd name="connsiteY7" fmla="*/ 327804 h 379562"/>
              <a:gd name="connsiteX8" fmla="*/ 267419 w 391313"/>
              <a:gd name="connsiteY8" fmla="*/ 379562 h 379562"/>
              <a:gd name="connsiteX9" fmla="*/ 232913 w 391313"/>
              <a:gd name="connsiteY9" fmla="*/ 370936 h 379562"/>
              <a:gd name="connsiteX10" fmla="*/ 181154 w 391313"/>
              <a:gd name="connsiteY10" fmla="*/ 362310 h 379562"/>
              <a:gd name="connsiteX11" fmla="*/ 129396 w 391313"/>
              <a:gd name="connsiteY11" fmla="*/ 327804 h 379562"/>
              <a:gd name="connsiteX12" fmla="*/ 103517 w 391313"/>
              <a:gd name="connsiteY12" fmla="*/ 319178 h 379562"/>
              <a:gd name="connsiteX13" fmla="*/ 51758 w 391313"/>
              <a:gd name="connsiteY13" fmla="*/ 284672 h 379562"/>
              <a:gd name="connsiteX14" fmla="*/ 0 w 391313"/>
              <a:gd name="connsiteY14" fmla="*/ 267419 h 379562"/>
              <a:gd name="connsiteX15" fmla="*/ 25879 w 391313"/>
              <a:gd name="connsiteY15" fmla="*/ 155276 h 379562"/>
              <a:gd name="connsiteX16" fmla="*/ 8626 w 391313"/>
              <a:gd name="connsiteY16" fmla="*/ 129396 h 379562"/>
              <a:gd name="connsiteX17" fmla="*/ 60385 w 391313"/>
              <a:gd name="connsiteY17" fmla="*/ 112144 h 379562"/>
              <a:gd name="connsiteX18" fmla="*/ 77637 w 391313"/>
              <a:gd name="connsiteY18" fmla="*/ 86264 h 379562"/>
              <a:gd name="connsiteX19" fmla="*/ 146649 w 391313"/>
              <a:gd name="connsiteY19" fmla="*/ 69011 h 379562"/>
              <a:gd name="connsiteX20" fmla="*/ 172528 w 391313"/>
              <a:gd name="connsiteY20" fmla="*/ 51759 h 379562"/>
              <a:gd name="connsiteX21" fmla="*/ 215660 w 391313"/>
              <a:gd name="connsiteY21" fmla="*/ 0 h 379562"/>
              <a:gd name="connsiteX22" fmla="*/ 258792 w 391313"/>
              <a:gd name="connsiteY22" fmla="*/ 8627 h 379562"/>
              <a:gd name="connsiteX23" fmla="*/ 267419 w 391313"/>
              <a:gd name="connsiteY23" fmla="*/ 34506 h 379562"/>
              <a:gd name="connsiteX24" fmla="*/ 215660 w 391313"/>
              <a:gd name="connsiteY24" fmla="*/ 51759 h 379562"/>
              <a:gd name="connsiteX25" fmla="*/ 258792 w 391313"/>
              <a:gd name="connsiteY25" fmla="*/ 43132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1313" h="379562">
                <a:moveTo>
                  <a:pt x="258792" y="43132"/>
                </a:moveTo>
                <a:cubicBezTo>
                  <a:pt x="273169" y="47445"/>
                  <a:pt x="287194" y="66591"/>
                  <a:pt x="301924" y="77638"/>
                </a:cubicBezTo>
                <a:cubicBezTo>
                  <a:pt x="310218" y="83859"/>
                  <a:pt x="319838" y="88254"/>
                  <a:pt x="327803" y="94891"/>
                </a:cubicBezTo>
                <a:cubicBezTo>
                  <a:pt x="394224" y="150241"/>
                  <a:pt x="315310" y="95187"/>
                  <a:pt x="379562" y="138023"/>
                </a:cubicBezTo>
                <a:cubicBezTo>
                  <a:pt x="406399" y="218537"/>
                  <a:pt x="381479" y="115018"/>
                  <a:pt x="362309" y="172528"/>
                </a:cubicBezTo>
                <a:cubicBezTo>
                  <a:pt x="358838" y="182941"/>
                  <a:pt x="374906" y="227573"/>
                  <a:pt x="379562" y="241540"/>
                </a:cubicBezTo>
                <a:cubicBezTo>
                  <a:pt x="363252" y="339395"/>
                  <a:pt x="393296" y="260552"/>
                  <a:pt x="310551" y="301925"/>
                </a:cubicBezTo>
                <a:cubicBezTo>
                  <a:pt x="302418" y="305992"/>
                  <a:pt x="306340" y="319855"/>
                  <a:pt x="301924" y="327804"/>
                </a:cubicBezTo>
                <a:cubicBezTo>
                  <a:pt x="291854" y="345930"/>
                  <a:pt x="267419" y="379562"/>
                  <a:pt x="267419" y="379562"/>
                </a:cubicBezTo>
                <a:cubicBezTo>
                  <a:pt x="255917" y="376687"/>
                  <a:pt x="244539" y="373261"/>
                  <a:pt x="232913" y="370936"/>
                </a:cubicBezTo>
                <a:cubicBezTo>
                  <a:pt x="215762" y="367506"/>
                  <a:pt x="197300" y="369037"/>
                  <a:pt x="181154" y="362310"/>
                </a:cubicBezTo>
                <a:cubicBezTo>
                  <a:pt x="162014" y="354335"/>
                  <a:pt x="149067" y="334361"/>
                  <a:pt x="129396" y="327804"/>
                </a:cubicBezTo>
                <a:lnTo>
                  <a:pt x="103517" y="319178"/>
                </a:lnTo>
                <a:cubicBezTo>
                  <a:pt x="86264" y="307676"/>
                  <a:pt x="71429" y="291229"/>
                  <a:pt x="51758" y="284672"/>
                </a:cubicBezTo>
                <a:lnTo>
                  <a:pt x="0" y="267419"/>
                </a:lnTo>
                <a:cubicBezTo>
                  <a:pt x="36841" y="212157"/>
                  <a:pt x="46206" y="223034"/>
                  <a:pt x="25879" y="155276"/>
                </a:cubicBezTo>
                <a:cubicBezTo>
                  <a:pt x="22900" y="145345"/>
                  <a:pt x="14377" y="138023"/>
                  <a:pt x="8626" y="129396"/>
                </a:cubicBezTo>
                <a:cubicBezTo>
                  <a:pt x="51942" y="64424"/>
                  <a:pt x="-6463" y="134427"/>
                  <a:pt x="60385" y="112144"/>
                </a:cubicBezTo>
                <a:cubicBezTo>
                  <a:pt x="70221" y="108865"/>
                  <a:pt x="69541" y="92741"/>
                  <a:pt x="77637" y="86264"/>
                </a:cubicBezTo>
                <a:cubicBezTo>
                  <a:pt x="86477" y="79192"/>
                  <a:pt x="144505" y="69440"/>
                  <a:pt x="146649" y="69011"/>
                </a:cubicBezTo>
                <a:cubicBezTo>
                  <a:pt x="155275" y="63260"/>
                  <a:pt x="164564" y="58396"/>
                  <a:pt x="172528" y="51759"/>
                </a:cubicBezTo>
                <a:cubicBezTo>
                  <a:pt x="197433" y="31004"/>
                  <a:pt x="198697" y="25444"/>
                  <a:pt x="215660" y="0"/>
                </a:cubicBezTo>
                <a:cubicBezTo>
                  <a:pt x="230037" y="2876"/>
                  <a:pt x="246592" y="494"/>
                  <a:pt x="258792" y="8627"/>
                </a:cubicBezTo>
                <a:cubicBezTo>
                  <a:pt x="266358" y="13671"/>
                  <a:pt x="273849" y="28076"/>
                  <a:pt x="267419" y="34506"/>
                </a:cubicBezTo>
                <a:cubicBezTo>
                  <a:pt x="254559" y="47366"/>
                  <a:pt x="215660" y="51759"/>
                  <a:pt x="215660" y="51759"/>
                </a:cubicBezTo>
                <a:cubicBezTo>
                  <a:pt x="252451" y="64022"/>
                  <a:pt x="244415" y="38819"/>
                  <a:pt x="258792" y="43132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Freeform 264"/>
          <p:cNvSpPr/>
          <p:nvPr/>
        </p:nvSpPr>
        <p:spPr>
          <a:xfrm>
            <a:off x="10591311" y="5309840"/>
            <a:ext cx="231120" cy="147119"/>
          </a:xfrm>
          <a:custGeom>
            <a:avLst/>
            <a:gdLst>
              <a:gd name="connsiteX0" fmla="*/ 258792 w 391313"/>
              <a:gd name="connsiteY0" fmla="*/ 43132 h 379562"/>
              <a:gd name="connsiteX1" fmla="*/ 301924 w 391313"/>
              <a:gd name="connsiteY1" fmla="*/ 77638 h 379562"/>
              <a:gd name="connsiteX2" fmla="*/ 327803 w 391313"/>
              <a:gd name="connsiteY2" fmla="*/ 94891 h 379562"/>
              <a:gd name="connsiteX3" fmla="*/ 379562 w 391313"/>
              <a:gd name="connsiteY3" fmla="*/ 138023 h 379562"/>
              <a:gd name="connsiteX4" fmla="*/ 362309 w 391313"/>
              <a:gd name="connsiteY4" fmla="*/ 172528 h 379562"/>
              <a:gd name="connsiteX5" fmla="*/ 379562 w 391313"/>
              <a:gd name="connsiteY5" fmla="*/ 241540 h 379562"/>
              <a:gd name="connsiteX6" fmla="*/ 310551 w 391313"/>
              <a:gd name="connsiteY6" fmla="*/ 301925 h 379562"/>
              <a:gd name="connsiteX7" fmla="*/ 301924 w 391313"/>
              <a:gd name="connsiteY7" fmla="*/ 327804 h 379562"/>
              <a:gd name="connsiteX8" fmla="*/ 267419 w 391313"/>
              <a:gd name="connsiteY8" fmla="*/ 379562 h 379562"/>
              <a:gd name="connsiteX9" fmla="*/ 232913 w 391313"/>
              <a:gd name="connsiteY9" fmla="*/ 370936 h 379562"/>
              <a:gd name="connsiteX10" fmla="*/ 181154 w 391313"/>
              <a:gd name="connsiteY10" fmla="*/ 362310 h 379562"/>
              <a:gd name="connsiteX11" fmla="*/ 129396 w 391313"/>
              <a:gd name="connsiteY11" fmla="*/ 327804 h 379562"/>
              <a:gd name="connsiteX12" fmla="*/ 103517 w 391313"/>
              <a:gd name="connsiteY12" fmla="*/ 319178 h 379562"/>
              <a:gd name="connsiteX13" fmla="*/ 51758 w 391313"/>
              <a:gd name="connsiteY13" fmla="*/ 284672 h 379562"/>
              <a:gd name="connsiteX14" fmla="*/ 0 w 391313"/>
              <a:gd name="connsiteY14" fmla="*/ 267419 h 379562"/>
              <a:gd name="connsiteX15" fmla="*/ 25879 w 391313"/>
              <a:gd name="connsiteY15" fmla="*/ 155276 h 379562"/>
              <a:gd name="connsiteX16" fmla="*/ 8626 w 391313"/>
              <a:gd name="connsiteY16" fmla="*/ 129396 h 379562"/>
              <a:gd name="connsiteX17" fmla="*/ 60385 w 391313"/>
              <a:gd name="connsiteY17" fmla="*/ 112144 h 379562"/>
              <a:gd name="connsiteX18" fmla="*/ 77637 w 391313"/>
              <a:gd name="connsiteY18" fmla="*/ 86264 h 379562"/>
              <a:gd name="connsiteX19" fmla="*/ 146649 w 391313"/>
              <a:gd name="connsiteY19" fmla="*/ 69011 h 379562"/>
              <a:gd name="connsiteX20" fmla="*/ 172528 w 391313"/>
              <a:gd name="connsiteY20" fmla="*/ 51759 h 379562"/>
              <a:gd name="connsiteX21" fmla="*/ 215660 w 391313"/>
              <a:gd name="connsiteY21" fmla="*/ 0 h 379562"/>
              <a:gd name="connsiteX22" fmla="*/ 258792 w 391313"/>
              <a:gd name="connsiteY22" fmla="*/ 8627 h 379562"/>
              <a:gd name="connsiteX23" fmla="*/ 267419 w 391313"/>
              <a:gd name="connsiteY23" fmla="*/ 34506 h 379562"/>
              <a:gd name="connsiteX24" fmla="*/ 215660 w 391313"/>
              <a:gd name="connsiteY24" fmla="*/ 51759 h 379562"/>
              <a:gd name="connsiteX25" fmla="*/ 258792 w 391313"/>
              <a:gd name="connsiteY25" fmla="*/ 43132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1313" h="379562">
                <a:moveTo>
                  <a:pt x="258792" y="43132"/>
                </a:moveTo>
                <a:cubicBezTo>
                  <a:pt x="273169" y="47445"/>
                  <a:pt x="287194" y="66591"/>
                  <a:pt x="301924" y="77638"/>
                </a:cubicBezTo>
                <a:cubicBezTo>
                  <a:pt x="310218" y="83859"/>
                  <a:pt x="319838" y="88254"/>
                  <a:pt x="327803" y="94891"/>
                </a:cubicBezTo>
                <a:cubicBezTo>
                  <a:pt x="394224" y="150241"/>
                  <a:pt x="315310" y="95187"/>
                  <a:pt x="379562" y="138023"/>
                </a:cubicBezTo>
                <a:cubicBezTo>
                  <a:pt x="406399" y="218537"/>
                  <a:pt x="381479" y="115018"/>
                  <a:pt x="362309" y="172528"/>
                </a:cubicBezTo>
                <a:cubicBezTo>
                  <a:pt x="358838" y="182941"/>
                  <a:pt x="374906" y="227573"/>
                  <a:pt x="379562" y="241540"/>
                </a:cubicBezTo>
                <a:cubicBezTo>
                  <a:pt x="363252" y="339395"/>
                  <a:pt x="393296" y="260552"/>
                  <a:pt x="310551" y="301925"/>
                </a:cubicBezTo>
                <a:cubicBezTo>
                  <a:pt x="302418" y="305992"/>
                  <a:pt x="306340" y="319855"/>
                  <a:pt x="301924" y="327804"/>
                </a:cubicBezTo>
                <a:cubicBezTo>
                  <a:pt x="291854" y="345930"/>
                  <a:pt x="267419" y="379562"/>
                  <a:pt x="267419" y="379562"/>
                </a:cubicBezTo>
                <a:cubicBezTo>
                  <a:pt x="255917" y="376687"/>
                  <a:pt x="244539" y="373261"/>
                  <a:pt x="232913" y="370936"/>
                </a:cubicBezTo>
                <a:cubicBezTo>
                  <a:pt x="215762" y="367506"/>
                  <a:pt x="197300" y="369037"/>
                  <a:pt x="181154" y="362310"/>
                </a:cubicBezTo>
                <a:cubicBezTo>
                  <a:pt x="162014" y="354335"/>
                  <a:pt x="149067" y="334361"/>
                  <a:pt x="129396" y="327804"/>
                </a:cubicBezTo>
                <a:lnTo>
                  <a:pt x="103517" y="319178"/>
                </a:lnTo>
                <a:cubicBezTo>
                  <a:pt x="86264" y="307676"/>
                  <a:pt x="71429" y="291229"/>
                  <a:pt x="51758" y="284672"/>
                </a:cubicBezTo>
                <a:lnTo>
                  <a:pt x="0" y="267419"/>
                </a:lnTo>
                <a:cubicBezTo>
                  <a:pt x="36841" y="212157"/>
                  <a:pt x="46206" y="223034"/>
                  <a:pt x="25879" y="155276"/>
                </a:cubicBezTo>
                <a:cubicBezTo>
                  <a:pt x="22900" y="145345"/>
                  <a:pt x="14377" y="138023"/>
                  <a:pt x="8626" y="129396"/>
                </a:cubicBezTo>
                <a:cubicBezTo>
                  <a:pt x="51942" y="64424"/>
                  <a:pt x="-6463" y="134427"/>
                  <a:pt x="60385" y="112144"/>
                </a:cubicBezTo>
                <a:cubicBezTo>
                  <a:pt x="70221" y="108865"/>
                  <a:pt x="69541" y="92741"/>
                  <a:pt x="77637" y="86264"/>
                </a:cubicBezTo>
                <a:cubicBezTo>
                  <a:pt x="86477" y="79192"/>
                  <a:pt x="144505" y="69440"/>
                  <a:pt x="146649" y="69011"/>
                </a:cubicBezTo>
                <a:cubicBezTo>
                  <a:pt x="155275" y="63260"/>
                  <a:pt x="164564" y="58396"/>
                  <a:pt x="172528" y="51759"/>
                </a:cubicBezTo>
                <a:cubicBezTo>
                  <a:pt x="197433" y="31004"/>
                  <a:pt x="198697" y="25444"/>
                  <a:pt x="215660" y="0"/>
                </a:cubicBezTo>
                <a:cubicBezTo>
                  <a:pt x="230037" y="2876"/>
                  <a:pt x="246592" y="494"/>
                  <a:pt x="258792" y="8627"/>
                </a:cubicBezTo>
                <a:cubicBezTo>
                  <a:pt x="266358" y="13671"/>
                  <a:pt x="273849" y="28076"/>
                  <a:pt x="267419" y="34506"/>
                </a:cubicBezTo>
                <a:cubicBezTo>
                  <a:pt x="254559" y="47366"/>
                  <a:pt x="215660" y="51759"/>
                  <a:pt x="215660" y="51759"/>
                </a:cubicBezTo>
                <a:cubicBezTo>
                  <a:pt x="252451" y="64022"/>
                  <a:pt x="244415" y="38819"/>
                  <a:pt x="258792" y="43132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Freeform 265"/>
          <p:cNvSpPr/>
          <p:nvPr/>
        </p:nvSpPr>
        <p:spPr>
          <a:xfrm>
            <a:off x="11229557" y="5578127"/>
            <a:ext cx="231120" cy="147119"/>
          </a:xfrm>
          <a:custGeom>
            <a:avLst/>
            <a:gdLst>
              <a:gd name="connsiteX0" fmla="*/ 258792 w 391313"/>
              <a:gd name="connsiteY0" fmla="*/ 43132 h 379562"/>
              <a:gd name="connsiteX1" fmla="*/ 301924 w 391313"/>
              <a:gd name="connsiteY1" fmla="*/ 77638 h 379562"/>
              <a:gd name="connsiteX2" fmla="*/ 327803 w 391313"/>
              <a:gd name="connsiteY2" fmla="*/ 94891 h 379562"/>
              <a:gd name="connsiteX3" fmla="*/ 379562 w 391313"/>
              <a:gd name="connsiteY3" fmla="*/ 138023 h 379562"/>
              <a:gd name="connsiteX4" fmla="*/ 362309 w 391313"/>
              <a:gd name="connsiteY4" fmla="*/ 172528 h 379562"/>
              <a:gd name="connsiteX5" fmla="*/ 379562 w 391313"/>
              <a:gd name="connsiteY5" fmla="*/ 241540 h 379562"/>
              <a:gd name="connsiteX6" fmla="*/ 310551 w 391313"/>
              <a:gd name="connsiteY6" fmla="*/ 301925 h 379562"/>
              <a:gd name="connsiteX7" fmla="*/ 301924 w 391313"/>
              <a:gd name="connsiteY7" fmla="*/ 327804 h 379562"/>
              <a:gd name="connsiteX8" fmla="*/ 267419 w 391313"/>
              <a:gd name="connsiteY8" fmla="*/ 379562 h 379562"/>
              <a:gd name="connsiteX9" fmla="*/ 232913 w 391313"/>
              <a:gd name="connsiteY9" fmla="*/ 370936 h 379562"/>
              <a:gd name="connsiteX10" fmla="*/ 181154 w 391313"/>
              <a:gd name="connsiteY10" fmla="*/ 362310 h 379562"/>
              <a:gd name="connsiteX11" fmla="*/ 129396 w 391313"/>
              <a:gd name="connsiteY11" fmla="*/ 327804 h 379562"/>
              <a:gd name="connsiteX12" fmla="*/ 103517 w 391313"/>
              <a:gd name="connsiteY12" fmla="*/ 319178 h 379562"/>
              <a:gd name="connsiteX13" fmla="*/ 51758 w 391313"/>
              <a:gd name="connsiteY13" fmla="*/ 284672 h 379562"/>
              <a:gd name="connsiteX14" fmla="*/ 0 w 391313"/>
              <a:gd name="connsiteY14" fmla="*/ 267419 h 379562"/>
              <a:gd name="connsiteX15" fmla="*/ 25879 w 391313"/>
              <a:gd name="connsiteY15" fmla="*/ 155276 h 379562"/>
              <a:gd name="connsiteX16" fmla="*/ 8626 w 391313"/>
              <a:gd name="connsiteY16" fmla="*/ 129396 h 379562"/>
              <a:gd name="connsiteX17" fmla="*/ 60385 w 391313"/>
              <a:gd name="connsiteY17" fmla="*/ 112144 h 379562"/>
              <a:gd name="connsiteX18" fmla="*/ 77637 w 391313"/>
              <a:gd name="connsiteY18" fmla="*/ 86264 h 379562"/>
              <a:gd name="connsiteX19" fmla="*/ 146649 w 391313"/>
              <a:gd name="connsiteY19" fmla="*/ 69011 h 379562"/>
              <a:gd name="connsiteX20" fmla="*/ 172528 w 391313"/>
              <a:gd name="connsiteY20" fmla="*/ 51759 h 379562"/>
              <a:gd name="connsiteX21" fmla="*/ 215660 w 391313"/>
              <a:gd name="connsiteY21" fmla="*/ 0 h 379562"/>
              <a:gd name="connsiteX22" fmla="*/ 258792 w 391313"/>
              <a:gd name="connsiteY22" fmla="*/ 8627 h 379562"/>
              <a:gd name="connsiteX23" fmla="*/ 267419 w 391313"/>
              <a:gd name="connsiteY23" fmla="*/ 34506 h 379562"/>
              <a:gd name="connsiteX24" fmla="*/ 215660 w 391313"/>
              <a:gd name="connsiteY24" fmla="*/ 51759 h 379562"/>
              <a:gd name="connsiteX25" fmla="*/ 258792 w 391313"/>
              <a:gd name="connsiteY25" fmla="*/ 43132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1313" h="379562">
                <a:moveTo>
                  <a:pt x="258792" y="43132"/>
                </a:moveTo>
                <a:cubicBezTo>
                  <a:pt x="273169" y="47445"/>
                  <a:pt x="287194" y="66591"/>
                  <a:pt x="301924" y="77638"/>
                </a:cubicBezTo>
                <a:cubicBezTo>
                  <a:pt x="310218" y="83859"/>
                  <a:pt x="319838" y="88254"/>
                  <a:pt x="327803" y="94891"/>
                </a:cubicBezTo>
                <a:cubicBezTo>
                  <a:pt x="394224" y="150241"/>
                  <a:pt x="315310" y="95187"/>
                  <a:pt x="379562" y="138023"/>
                </a:cubicBezTo>
                <a:cubicBezTo>
                  <a:pt x="406399" y="218537"/>
                  <a:pt x="381479" y="115018"/>
                  <a:pt x="362309" y="172528"/>
                </a:cubicBezTo>
                <a:cubicBezTo>
                  <a:pt x="358838" y="182941"/>
                  <a:pt x="374906" y="227573"/>
                  <a:pt x="379562" y="241540"/>
                </a:cubicBezTo>
                <a:cubicBezTo>
                  <a:pt x="363252" y="339395"/>
                  <a:pt x="393296" y="260552"/>
                  <a:pt x="310551" y="301925"/>
                </a:cubicBezTo>
                <a:cubicBezTo>
                  <a:pt x="302418" y="305992"/>
                  <a:pt x="306340" y="319855"/>
                  <a:pt x="301924" y="327804"/>
                </a:cubicBezTo>
                <a:cubicBezTo>
                  <a:pt x="291854" y="345930"/>
                  <a:pt x="267419" y="379562"/>
                  <a:pt x="267419" y="379562"/>
                </a:cubicBezTo>
                <a:cubicBezTo>
                  <a:pt x="255917" y="376687"/>
                  <a:pt x="244539" y="373261"/>
                  <a:pt x="232913" y="370936"/>
                </a:cubicBezTo>
                <a:cubicBezTo>
                  <a:pt x="215762" y="367506"/>
                  <a:pt x="197300" y="369037"/>
                  <a:pt x="181154" y="362310"/>
                </a:cubicBezTo>
                <a:cubicBezTo>
                  <a:pt x="162014" y="354335"/>
                  <a:pt x="149067" y="334361"/>
                  <a:pt x="129396" y="327804"/>
                </a:cubicBezTo>
                <a:lnTo>
                  <a:pt x="103517" y="319178"/>
                </a:lnTo>
                <a:cubicBezTo>
                  <a:pt x="86264" y="307676"/>
                  <a:pt x="71429" y="291229"/>
                  <a:pt x="51758" y="284672"/>
                </a:cubicBezTo>
                <a:lnTo>
                  <a:pt x="0" y="267419"/>
                </a:lnTo>
                <a:cubicBezTo>
                  <a:pt x="36841" y="212157"/>
                  <a:pt x="46206" y="223034"/>
                  <a:pt x="25879" y="155276"/>
                </a:cubicBezTo>
                <a:cubicBezTo>
                  <a:pt x="22900" y="145345"/>
                  <a:pt x="14377" y="138023"/>
                  <a:pt x="8626" y="129396"/>
                </a:cubicBezTo>
                <a:cubicBezTo>
                  <a:pt x="51942" y="64424"/>
                  <a:pt x="-6463" y="134427"/>
                  <a:pt x="60385" y="112144"/>
                </a:cubicBezTo>
                <a:cubicBezTo>
                  <a:pt x="70221" y="108865"/>
                  <a:pt x="69541" y="92741"/>
                  <a:pt x="77637" y="86264"/>
                </a:cubicBezTo>
                <a:cubicBezTo>
                  <a:pt x="86477" y="79192"/>
                  <a:pt x="144505" y="69440"/>
                  <a:pt x="146649" y="69011"/>
                </a:cubicBezTo>
                <a:cubicBezTo>
                  <a:pt x="155275" y="63260"/>
                  <a:pt x="164564" y="58396"/>
                  <a:pt x="172528" y="51759"/>
                </a:cubicBezTo>
                <a:cubicBezTo>
                  <a:pt x="197433" y="31004"/>
                  <a:pt x="198697" y="25444"/>
                  <a:pt x="215660" y="0"/>
                </a:cubicBezTo>
                <a:cubicBezTo>
                  <a:pt x="230037" y="2876"/>
                  <a:pt x="246592" y="494"/>
                  <a:pt x="258792" y="8627"/>
                </a:cubicBezTo>
                <a:cubicBezTo>
                  <a:pt x="266358" y="13671"/>
                  <a:pt x="273849" y="28076"/>
                  <a:pt x="267419" y="34506"/>
                </a:cubicBezTo>
                <a:cubicBezTo>
                  <a:pt x="254559" y="47366"/>
                  <a:pt x="215660" y="51759"/>
                  <a:pt x="215660" y="51759"/>
                </a:cubicBezTo>
                <a:cubicBezTo>
                  <a:pt x="252451" y="64022"/>
                  <a:pt x="244415" y="38819"/>
                  <a:pt x="258792" y="43132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Freeform 266"/>
          <p:cNvSpPr/>
          <p:nvPr/>
        </p:nvSpPr>
        <p:spPr>
          <a:xfrm>
            <a:off x="4031390" y="2692890"/>
            <a:ext cx="231120" cy="147119"/>
          </a:xfrm>
          <a:custGeom>
            <a:avLst/>
            <a:gdLst>
              <a:gd name="connsiteX0" fmla="*/ 258792 w 391313"/>
              <a:gd name="connsiteY0" fmla="*/ 43132 h 379562"/>
              <a:gd name="connsiteX1" fmla="*/ 301924 w 391313"/>
              <a:gd name="connsiteY1" fmla="*/ 77638 h 379562"/>
              <a:gd name="connsiteX2" fmla="*/ 327803 w 391313"/>
              <a:gd name="connsiteY2" fmla="*/ 94891 h 379562"/>
              <a:gd name="connsiteX3" fmla="*/ 379562 w 391313"/>
              <a:gd name="connsiteY3" fmla="*/ 138023 h 379562"/>
              <a:gd name="connsiteX4" fmla="*/ 362309 w 391313"/>
              <a:gd name="connsiteY4" fmla="*/ 172528 h 379562"/>
              <a:gd name="connsiteX5" fmla="*/ 379562 w 391313"/>
              <a:gd name="connsiteY5" fmla="*/ 241540 h 379562"/>
              <a:gd name="connsiteX6" fmla="*/ 310551 w 391313"/>
              <a:gd name="connsiteY6" fmla="*/ 301925 h 379562"/>
              <a:gd name="connsiteX7" fmla="*/ 301924 w 391313"/>
              <a:gd name="connsiteY7" fmla="*/ 327804 h 379562"/>
              <a:gd name="connsiteX8" fmla="*/ 267419 w 391313"/>
              <a:gd name="connsiteY8" fmla="*/ 379562 h 379562"/>
              <a:gd name="connsiteX9" fmla="*/ 232913 w 391313"/>
              <a:gd name="connsiteY9" fmla="*/ 370936 h 379562"/>
              <a:gd name="connsiteX10" fmla="*/ 181154 w 391313"/>
              <a:gd name="connsiteY10" fmla="*/ 362310 h 379562"/>
              <a:gd name="connsiteX11" fmla="*/ 129396 w 391313"/>
              <a:gd name="connsiteY11" fmla="*/ 327804 h 379562"/>
              <a:gd name="connsiteX12" fmla="*/ 103517 w 391313"/>
              <a:gd name="connsiteY12" fmla="*/ 319178 h 379562"/>
              <a:gd name="connsiteX13" fmla="*/ 51758 w 391313"/>
              <a:gd name="connsiteY13" fmla="*/ 284672 h 379562"/>
              <a:gd name="connsiteX14" fmla="*/ 0 w 391313"/>
              <a:gd name="connsiteY14" fmla="*/ 267419 h 379562"/>
              <a:gd name="connsiteX15" fmla="*/ 25879 w 391313"/>
              <a:gd name="connsiteY15" fmla="*/ 155276 h 379562"/>
              <a:gd name="connsiteX16" fmla="*/ 8626 w 391313"/>
              <a:gd name="connsiteY16" fmla="*/ 129396 h 379562"/>
              <a:gd name="connsiteX17" fmla="*/ 60385 w 391313"/>
              <a:gd name="connsiteY17" fmla="*/ 112144 h 379562"/>
              <a:gd name="connsiteX18" fmla="*/ 77637 w 391313"/>
              <a:gd name="connsiteY18" fmla="*/ 86264 h 379562"/>
              <a:gd name="connsiteX19" fmla="*/ 146649 w 391313"/>
              <a:gd name="connsiteY19" fmla="*/ 69011 h 379562"/>
              <a:gd name="connsiteX20" fmla="*/ 172528 w 391313"/>
              <a:gd name="connsiteY20" fmla="*/ 51759 h 379562"/>
              <a:gd name="connsiteX21" fmla="*/ 215660 w 391313"/>
              <a:gd name="connsiteY21" fmla="*/ 0 h 379562"/>
              <a:gd name="connsiteX22" fmla="*/ 258792 w 391313"/>
              <a:gd name="connsiteY22" fmla="*/ 8627 h 379562"/>
              <a:gd name="connsiteX23" fmla="*/ 267419 w 391313"/>
              <a:gd name="connsiteY23" fmla="*/ 34506 h 379562"/>
              <a:gd name="connsiteX24" fmla="*/ 215660 w 391313"/>
              <a:gd name="connsiteY24" fmla="*/ 51759 h 379562"/>
              <a:gd name="connsiteX25" fmla="*/ 258792 w 391313"/>
              <a:gd name="connsiteY25" fmla="*/ 43132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1313" h="379562">
                <a:moveTo>
                  <a:pt x="258792" y="43132"/>
                </a:moveTo>
                <a:cubicBezTo>
                  <a:pt x="273169" y="47445"/>
                  <a:pt x="287194" y="66591"/>
                  <a:pt x="301924" y="77638"/>
                </a:cubicBezTo>
                <a:cubicBezTo>
                  <a:pt x="310218" y="83859"/>
                  <a:pt x="319838" y="88254"/>
                  <a:pt x="327803" y="94891"/>
                </a:cubicBezTo>
                <a:cubicBezTo>
                  <a:pt x="394224" y="150241"/>
                  <a:pt x="315310" y="95187"/>
                  <a:pt x="379562" y="138023"/>
                </a:cubicBezTo>
                <a:cubicBezTo>
                  <a:pt x="406399" y="218537"/>
                  <a:pt x="381479" y="115018"/>
                  <a:pt x="362309" y="172528"/>
                </a:cubicBezTo>
                <a:cubicBezTo>
                  <a:pt x="358838" y="182941"/>
                  <a:pt x="374906" y="227573"/>
                  <a:pt x="379562" y="241540"/>
                </a:cubicBezTo>
                <a:cubicBezTo>
                  <a:pt x="363252" y="339395"/>
                  <a:pt x="393296" y="260552"/>
                  <a:pt x="310551" y="301925"/>
                </a:cubicBezTo>
                <a:cubicBezTo>
                  <a:pt x="302418" y="305992"/>
                  <a:pt x="306340" y="319855"/>
                  <a:pt x="301924" y="327804"/>
                </a:cubicBezTo>
                <a:cubicBezTo>
                  <a:pt x="291854" y="345930"/>
                  <a:pt x="267419" y="379562"/>
                  <a:pt x="267419" y="379562"/>
                </a:cubicBezTo>
                <a:cubicBezTo>
                  <a:pt x="255917" y="376687"/>
                  <a:pt x="244539" y="373261"/>
                  <a:pt x="232913" y="370936"/>
                </a:cubicBezTo>
                <a:cubicBezTo>
                  <a:pt x="215762" y="367506"/>
                  <a:pt x="197300" y="369037"/>
                  <a:pt x="181154" y="362310"/>
                </a:cubicBezTo>
                <a:cubicBezTo>
                  <a:pt x="162014" y="354335"/>
                  <a:pt x="149067" y="334361"/>
                  <a:pt x="129396" y="327804"/>
                </a:cubicBezTo>
                <a:lnTo>
                  <a:pt x="103517" y="319178"/>
                </a:lnTo>
                <a:cubicBezTo>
                  <a:pt x="86264" y="307676"/>
                  <a:pt x="71429" y="291229"/>
                  <a:pt x="51758" y="284672"/>
                </a:cubicBezTo>
                <a:lnTo>
                  <a:pt x="0" y="267419"/>
                </a:lnTo>
                <a:cubicBezTo>
                  <a:pt x="36841" y="212157"/>
                  <a:pt x="46206" y="223034"/>
                  <a:pt x="25879" y="155276"/>
                </a:cubicBezTo>
                <a:cubicBezTo>
                  <a:pt x="22900" y="145345"/>
                  <a:pt x="14377" y="138023"/>
                  <a:pt x="8626" y="129396"/>
                </a:cubicBezTo>
                <a:cubicBezTo>
                  <a:pt x="51942" y="64424"/>
                  <a:pt x="-6463" y="134427"/>
                  <a:pt x="60385" y="112144"/>
                </a:cubicBezTo>
                <a:cubicBezTo>
                  <a:pt x="70221" y="108865"/>
                  <a:pt x="69541" y="92741"/>
                  <a:pt x="77637" y="86264"/>
                </a:cubicBezTo>
                <a:cubicBezTo>
                  <a:pt x="86477" y="79192"/>
                  <a:pt x="144505" y="69440"/>
                  <a:pt x="146649" y="69011"/>
                </a:cubicBezTo>
                <a:cubicBezTo>
                  <a:pt x="155275" y="63260"/>
                  <a:pt x="164564" y="58396"/>
                  <a:pt x="172528" y="51759"/>
                </a:cubicBezTo>
                <a:cubicBezTo>
                  <a:pt x="197433" y="31004"/>
                  <a:pt x="198697" y="25444"/>
                  <a:pt x="215660" y="0"/>
                </a:cubicBezTo>
                <a:cubicBezTo>
                  <a:pt x="230037" y="2876"/>
                  <a:pt x="246592" y="494"/>
                  <a:pt x="258792" y="8627"/>
                </a:cubicBezTo>
                <a:cubicBezTo>
                  <a:pt x="266358" y="13671"/>
                  <a:pt x="273849" y="28076"/>
                  <a:pt x="267419" y="34506"/>
                </a:cubicBezTo>
                <a:cubicBezTo>
                  <a:pt x="254559" y="47366"/>
                  <a:pt x="215660" y="51759"/>
                  <a:pt x="215660" y="51759"/>
                </a:cubicBezTo>
                <a:cubicBezTo>
                  <a:pt x="252451" y="64022"/>
                  <a:pt x="244415" y="38819"/>
                  <a:pt x="258792" y="43132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Freeform 269"/>
          <p:cNvSpPr/>
          <p:nvPr/>
        </p:nvSpPr>
        <p:spPr>
          <a:xfrm>
            <a:off x="11242013" y="1882185"/>
            <a:ext cx="231120" cy="147119"/>
          </a:xfrm>
          <a:custGeom>
            <a:avLst/>
            <a:gdLst>
              <a:gd name="connsiteX0" fmla="*/ 258792 w 391313"/>
              <a:gd name="connsiteY0" fmla="*/ 43132 h 379562"/>
              <a:gd name="connsiteX1" fmla="*/ 301924 w 391313"/>
              <a:gd name="connsiteY1" fmla="*/ 77638 h 379562"/>
              <a:gd name="connsiteX2" fmla="*/ 327803 w 391313"/>
              <a:gd name="connsiteY2" fmla="*/ 94891 h 379562"/>
              <a:gd name="connsiteX3" fmla="*/ 379562 w 391313"/>
              <a:gd name="connsiteY3" fmla="*/ 138023 h 379562"/>
              <a:gd name="connsiteX4" fmla="*/ 362309 w 391313"/>
              <a:gd name="connsiteY4" fmla="*/ 172528 h 379562"/>
              <a:gd name="connsiteX5" fmla="*/ 379562 w 391313"/>
              <a:gd name="connsiteY5" fmla="*/ 241540 h 379562"/>
              <a:gd name="connsiteX6" fmla="*/ 310551 w 391313"/>
              <a:gd name="connsiteY6" fmla="*/ 301925 h 379562"/>
              <a:gd name="connsiteX7" fmla="*/ 301924 w 391313"/>
              <a:gd name="connsiteY7" fmla="*/ 327804 h 379562"/>
              <a:gd name="connsiteX8" fmla="*/ 267419 w 391313"/>
              <a:gd name="connsiteY8" fmla="*/ 379562 h 379562"/>
              <a:gd name="connsiteX9" fmla="*/ 232913 w 391313"/>
              <a:gd name="connsiteY9" fmla="*/ 370936 h 379562"/>
              <a:gd name="connsiteX10" fmla="*/ 181154 w 391313"/>
              <a:gd name="connsiteY10" fmla="*/ 362310 h 379562"/>
              <a:gd name="connsiteX11" fmla="*/ 129396 w 391313"/>
              <a:gd name="connsiteY11" fmla="*/ 327804 h 379562"/>
              <a:gd name="connsiteX12" fmla="*/ 103517 w 391313"/>
              <a:gd name="connsiteY12" fmla="*/ 319178 h 379562"/>
              <a:gd name="connsiteX13" fmla="*/ 51758 w 391313"/>
              <a:gd name="connsiteY13" fmla="*/ 284672 h 379562"/>
              <a:gd name="connsiteX14" fmla="*/ 0 w 391313"/>
              <a:gd name="connsiteY14" fmla="*/ 267419 h 379562"/>
              <a:gd name="connsiteX15" fmla="*/ 25879 w 391313"/>
              <a:gd name="connsiteY15" fmla="*/ 155276 h 379562"/>
              <a:gd name="connsiteX16" fmla="*/ 8626 w 391313"/>
              <a:gd name="connsiteY16" fmla="*/ 129396 h 379562"/>
              <a:gd name="connsiteX17" fmla="*/ 60385 w 391313"/>
              <a:gd name="connsiteY17" fmla="*/ 112144 h 379562"/>
              <a:gd name="connsiteX18" fmla="*/ 77637 w 391313"/>
              <a:gd name="connsiteY18" fmla="*/ 86264 h 379562"/>
              <a:gd name="connsiteX19" fmla="*/ 146649 w 391313"/>
              <a:gd name="connsiteY19" fmla="*/ 69011 h 379562"/>
              <a:gd name="connsiteX20" fmla="*/ 172528 w 391313"/>
              <a:gd name="connsiteY20" fmla="*/ 51759 h 379562"/>
              <a:gd name="connsiteX21" fmla="*/ 215660 w 391313"/>
              <a:gd name="connsiteY21" fmla="*/ 0 h 379562"/>
              <a:gd name="connsiteX22" fmla="*/ 258792 w 391313"/>
              <a:gd name="connsiteY22" fmla="*/ 8627 h 379562"/>
              <a:gd name="connsiteX23" fmla="*/ 267419 w 391313"/>
              <a:gd name="connsiteY23" fmla="*/ 34506 h 379562"/>
              <a:gd name="connsiteX24" fmla="*/ 215660 w 391313"/>
              <a:gd name="connsiteY24" fmla="*/ 51759 h 379562"/>
              <a:gd name="connsiteX25" fmla="*/ 258792 w 391313"/>
              <a:gd name="connsiteY25" fmla="*/ 43132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1313" h="379562">
                <a:moveTo>
                  <a:pt x="258792" y="43132"/>
                </a:moveTo>
                <a:cubicBezTo>
                  <a:pt x="273169" y="47445"/>
                  <a:pt x="287194" y="66591"/>
                  <a:pt x="301924" y="77638"/>
                </a:cubicBezTo>
                <a:cubicBezTo>
                  <a:pt x="310218" y="83859"/>
                  <a:pt x="319838" y="88254"/>
                  <a:pt x="327803" y="94891"/>
                </a:cubicBezTo>
                <a:cubicBezTo>
                  <a:pt x="394224" y="150241"/>
                  <a:pt x="315310" y="95187"/>
                  <a:pt x="379562" y="138023"/>
                </a:cubicBezTo>
                <a:cubicBezTo>
                  <a:pt x="406399" y="218537"/>
                  <a:pt x="381479" y="115018"/>
                  <a:pt x="362309" y="172528"/>
                </a:cubicBezTo>
                <a:cubicBezTo>
                  <a:pt x="358838" y="182941"/>
                  <a:pt x="374906" y="227573"/>
                  <a:pt x="379562" y="241540"/>
                </a:cubicBezTo>
                <a:cubicBezTo>
                  <a:pt x="363252" y="339395"/>
                  <a:pt x="393296" y="260552"/>
                  <a:pt x="310551" y="301925"/>
                </a:cubicBezTo>
                <a:cubicBezTo>
                  <a:pt x="302418" y="305992"/>
                  <a:pt x="306340" y="319855"/>
                  <a:pt x="301924" y="327804"/>
                </a:cubicBezTo>
                <a:cubicBezTo>
                  <a:pt x="291854" y="345930"/>
                  <a:pt x="267419" y="379562"/>
                  <a:pt x="267419" y="379562"/>
                </a:cubicBezTo>
                <a:cubicBezTo>
                  <a:pt x="255917" y="376687"/>
                  <a:pt x="244539" y="373261"/>
                  <a:pt x="232913" y="370936"/>
                </a:cubicBezTo>
                <a:cubicBezTo>
                  <a:pt x="215762" y="367506"/>
                  <a:pt x="197300" y="369037"/>
                  <a:pt x="181154" y="362310"/>
                </a:cubicBezTo>
                <a:cubicBezTo>
                  <a:pt x="162014" y="354335"/>
                  <a:pt x="149067" y="334361"/>
                  <a:pt x="129396" y="327804"/>
                </a:cubicBezTo>
                <a:lnTo>
                  <a:pt x="103517" y="319178"/>
                </a:lnTo>
                <a:cubicBezTo>
                  <a:pt x="86264" y="307676"/>
                  <a:pt x="71429" y="291229"/>
                  <a:pt x="51758" y="284672"/>
                </a:cubicBezTo>
                <a:lnTo>
                  <a:pt x="0" y="267419"/>
                </a:lnTo>
                <a:cubicBezTo>
                  <a:pt x="36841" y="212157"/>
                  <a:pt x="46206" y="223034"/>
                  <a:pt x="25879" y="155276"/>
                </a:cubicBezTo>
                <a:cubicBezTo>
                  <a:pt x="22900" y="145345"/>
                  <a:pt x="14377" y="138023"/>
                  <a:pt x="8626" y="129396"/>
                </a:cubicBezTo>
                <a:cubicBezTo>
                  <a:pt x="51942" y="64424"/>
                  <a:pt x="-6463" y="134427"/>
                  <a:pt x="60385" y="112144"/>
                </a:cubicBezTo>
                <a:cubicBezTo>
                  <a:pt x="70221" y="108865"/>
                  <a:pt x="69541" y="92741"/>
                  <a:pt x="77637" y="86264"/>
                </a:cubicBezTo>
                <a:cubicBezTo>
                  <a:pt x="86477" y="79192"/>
                  <a:pt x="144505" y="69440"/>
                  <a:pt x="146649" y="69011"/>
                </a:cubicBezTo>
                <a:cubicBezTo>
                  <a:pt x="155275" y="63260"/>
                  <a:pt x="164564" y="58396"/>
                  <a:pt x="172528" y="51759"/>
                </a:cubicBezTo>
                <a:cubicBezTo>
                  <a:pt x="197433" y="31004"/>
                  <a:pt x="198697" y="25444"/>
                  <a:pt x="215660" y="0"/>
                </a:cubicBezTo>
                <a:cubicBezTo>
                  <a:pt x="230037" y="2876"/>
                  <a:pt x="246592" y="494"/>
                  <a:pt x="258792" y="8627"/>
                </a:cubicBezTo>
                <a:cubicBezTo>
                  <a:pt x="266358" y="13671"/>
                  <a:pt x="273849" y="28076"/>
                  <a:pt x="267419" y="34506"/>
                </a:cubicBezTo>
                <a:cubicBezTo>
                  <a:pt x="254559" y="47366"/>
                  <a:pt x="215660" y="51759"/>
                  <a:pt x="215660" y="51759"/>
                </a:cubicBezTo>
                <a:cubicBezTo>
                  <a:pt x="252451" y="64022"/>
                  <a:pt x="244415" y="38819"/>
                  <a:pt x="258792" y="43132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Freeform 270"/>
          <p:cNvSpPr/>
          <p:nvPr/>
        </p:nvSpPr>
        <p:spPr>
          <a:xfrm>
            <a:off x="10475751" y="5009984"/>
            <a:ext cx="231120" cy="147119"/>
          </a:xfrm>
          <a:custGeom>
            <a:avLst/>
            <a:gdLst>
              <a:gd name="connsiteX0" fmla="*/ 258792 w 391313"/>
              <a:gd name="connsiteY0" fmla="*/ 43132 h 379562"/>
              <a:gd name="connsiteX1" fmla="*/ 301924 w 391313"/>
              <a:gd name="connsiteY1" fmla="*/ 77638 h 379562"/>
              <a:gd name="connsiteX2" fmla="*/ 327803 w 391313"/>
              <a:gd name="connsiteY2" fmla="*/ 94891 h 379562"/>
              <a:gd name="connsiteX3" fmla="*/ 379562 w 391313"/>
              <a:gd name="connsiteY3" fmla="*/ 138023 h 379562"/>
              <a:gd name="connsiteX4" fmla="*/ 362309 w 391313"/>
              <a:gd name="connsiteY4" fmla="*/ 172528 h 379562"/>
              <a:gd name="connsiteX5" fmla="*/ 379562 w 391313"/>
              <a:gd name="connsiteY5" fmla="*/ 241540 h 379562"/>
              <a:gd name="connsiteX6" fmla="*/ 310551 w 391313"/>
              <a:gd name="connsiteY6" fmla="*/ 301925 h 379562"/>
              <a:gd name="connsiteX7" fmla="*/ 301924 w 391313"/>
              <a:gd name="connsiteY7" fmla="*/ 327804 h 379562"/>
              <a:gd name="connsiteX8" fmla="*/ 267419 w 391313"/>
              <a:gd name="connsiteY8" fmla="*/ 379562 h 379562"/>
              <a:gd name="connsiteX9" fmla="*/ 232913 w 391313"/>
              <a:gd name="connsiteY9" fmla="*/ 370936 h 379562"/>
              <a:gd name="connsiteX10" fmla="*/ 181154 w 391313"/>
              <a:gd name="connsiteY10" fmla="*/ 362310 h 379562"/>
              <a:gd name="connsiteX11" fmla="*/ 129396 w 391313"/>
              <a:gd name="connsiteY11" fmla="*/ 327804 h 379562"/>
              <a:gd name="connsiteX12" fmla="*/ 103517 w 391313"/>
              <a:gd name="connsiteY12" fmla="*/ 319178 h 379562"/>
              <a:gd name="connsiteX13" fmla="*/ 51758 w 391313"/>
              <a:gd name="connsiteY13" fmla="*/ 284672 h 379562"/>
              <a:gd name="connsiteX14" fmla="*/ 0 w 391313"/>
              <a:gd name="connsiteY14" fmla="*/ 267419 h 379562"/>
              <a:gd name="connsiteX15" fmla="*/ 25879 w 391313"/>
              <a:gd name="connsiteY15" fmla="*/ 155276 h 379562"/>
              <a:gd name="connsiteX16" fmla="*/ 8626 w 391313"/>
              <a:gd name="connsiteY16" fmla="*/ 129396 h 379562"/>
              <a:gd name="connsiteX17" fmla="*/ 60385 w 391313"/>
              <a:gd name="connsiteY17" fmla="*/ 112144 h 379562"/>
              <a:gd name="connsiteX18" fmla="*/ 77637 w 391313"/>
              <a:gd name="connsiteY18" fmla="*/ 86264 h 379562"/>
              <a:gd name="connsiteX19" fmla="*/ 146649 w 391313"/>
              <a:gd name="connsiteY19" fmla="*/ 69011 h 379562"/>
              <a:gd name="connsiteX20" fmla="*/ 172528 w 391313"/>
              <a:gd name="connsiteY20" fmla="*/ 51759 h 379562"/>
              <a:gd name="connsiteX21" fmla="*/ 215660 w 391313"/>
              <a:gd name="connsiteY21" fmla="*/ 0 h 379562"/>
              <a:gd name="connsiteX22" fmla="*/ 258792 w 391313"/>
              <a:gd name="connsiteY22" fmla="*/ 8627 h 379562"/>
              <a:gd name="connsiteX23" fmla="*/ 267419 w 391313"/>
              <a:gd name="connsiteY23" fmla="*/ 34506 h 379562"/>
              <a:gd name="connsiteX24" fmla="*/ 215660 w 391313"/>
              <a:gd name="connsiteY24" fmla="*/ 51759 h 379562"/>
              <a:gd name="connsiteX25" fmla="*/ 258792 w 391313"/>
              <a:gd name="connsiteY25" fmla="*/ 43132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1313" h="379562">
                <a:moveTo>
                  <a:pt x="258792" y="43132"/>
                </a:moveTo>
                <a:cubicBezTo>
                  <a:pt x="273169" y="47445"/>
                  <a:pt x="287194" y="66591"/>
                  <a:pt x="301924" y="77638"/>
                </a:cubicBezTo>
                <a:cubicBezTo>
                  <a:pt x="310218" y="83859"/>
                  <a:pt x="319838" y="88254"/>
                  <a:pt x="327803" y="94891"/>
                </a:cubicBezTo>
                <a:cubicBezTo>
                  <a:pt x="394224" y="150241"/>
                  <a:pt x="315310" y="95187"/>
                  <a:pt x="379562" y="138023"/>
                </a:cubicBezTo>
                <a:cubicBezTo>
                  <a:pt x="406399" y="218537"/>
                  <a:pt x="381479" y="115018"/>
                  <a:pt x="362309" y="172528"/>
                </a:cubicBezTo>
                <a:cubicBezTo>
                  <a:pt x="358838" y="182941"/>
                  <a:pt x="374906" y="227573"/>
                  <a:pt x="379562" y="241540"/>
                </a:cubicBezTo>
                <a:cubicBezTo>
                  <a:pt x="363252" y="339395"/>
                  <a:pt x="393296" y="260552"/>
                  <a:pt x="310551" y="301925"/>
                </a:cubicBezTo>
                <a:cubicBezTo>
                  <a:pt x="302418" y="305992"/>
                  <a:pt x="306340" y="319855"/>
                  <a:pt x="301924" y="327804"/>
                </a:cubicBezTo>
                <a:cubicBezTo>
                  <a:pt x="291854" y="345930"/>
                  <a:pt x="267419" y="379562"/>
                  <a:pt x="267419" y="379562"/>
                </a:cubicBezTo>
                <a:cubicBezTo>
                  <a:pt x="255917" y="376687"/>
                  <a:pt x="244539" y="373261"/>
                  <a:pt x="232913" y="370936"/>
                </a:cubicBezTo>
                <a:cubicBezTo>
                  <a:pt x="215762" y="367506"/>
                  <a:pt x="197300" y="369037"/>
                  <a:pt x="181154" y="362310"/>
                </a:cubicBezTo>
                <a:cubicBezTo>
                  <a:pt x="162014" y="354335"/>
                  <a:pt x="149067" y="334361"/>
                  <a:pt x="129396" y="327804"/>
                </a:cubicBezTo>
                <a:lnTo>
                  <a:pt x="103517" y="319178"/>
                </a:lnTo>
                <a:cubicBezTo>
                  <a:pt x="86264" y="307676"/>
                  <a:pt x="71429" y="291229"/>
                  <a:pt x="51758" y="284672"/>
                </a:cubicBezTo>
                <a:lnTo>
                  <a:pt x="0" y="267419"/>
                </a:lnTo>
                <a:cubicBezTo>
                  <a:pt x="36841" y="212157"/>
                  <a:pt x="46206" y="223034"/>
                  <a:pt x="25879" y="155276"/>
                </a:cubicBezTo>
                <a:cubicBezTo>
                  <a:pt x="22900" y="145345"/>
                  <a:pt x="14377" y="138023"/>
                  <a:pt x="8626" y="129396"/>
                </a:cubicBezTo>
                <a:cubicBezTo>
                  <a:pt x="51942" y="64424"/>
                  <a:pt x="-6463" y="134427"/>
                  <a:pt x="60385" y="112144"/>
                </a:cubicBezTo>
                <a:cubicBezTo>
                  <a:pt x="70221" y="108865"/>
                  <a:pt x="69541" y="92741"/>
                  <a:pt x="77637" y="86264"/>
                </a:cubicBezTo>
                <a:cubicBezTo>
                  <a:pt x="86477" y="79192"/>
                  <a:pt x="144505" y="69440"/>
                  <a:pt x="146649" y="69011"/>
                </a:cubicBezTo>
                <a:cubicBezTo>
                  <a:pt x="155275" y="63260"/>
                  <a:pt x="164564" y="58396"/>
                  <a:pt x="172528" y="51759"/>
                </a:cubicBezTo>
                <a:cubicBezTo>
                  <a:pt x="197433" y="31004"/>
                  <a:pt x="198697" y="25444"/>
                  <a:pt x="215660" y="0"/>
                </a:cubicBezTo>
                <a:cubicBezTo>
                  <a:pt x="230037" y="2876"/>
                  <a:pt x="246592" y="494"/>
                  <a:pt x="258792" y="8627"/>
                </a:cubicBezTo>
                <a:cubicBezTo>
                  <a:pt x="266358" y="13671"/>
                  <a:pt x="273849" y="28076"/>
                  <a:pt x="267419" y="34506"/>
                </a:cubicBezTo>
                <a:cubicBezTo>
                  <a:pt x="254559" y="47366"/>
                  <a:pt x="215660" y="51759"/>
                  <a:pt x="215660" y="51759"/>
                </a:cubicBezTo>
                <a:cubicBezTo>
                  <a:pt x="252451" y="64022"/>
                  <a:pt x="244415" y="38819"/>
                  <a:pt x="258792" y="43132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Freeform 273"/>
          <p:cNvSpPr/>
          <p:nvPr/>
        </p:nvSpPr>
        <p:spPr>
          <a:xfrm>
            <a:off x="11292947" y="1497587"/>
            <a:ext cx="231120" cy="147119"/>
          </a:xfrm>
          <a:custGeom>
            <a:avLst/>
            <a:gdLst>
              <a:gd name="connsiteX0" fmla="*/ 258792 w 391313"/>
              <a:gd name="connsiteY0" fmla="*/ 43132 h 379562"/>
              <a:gd name="connsiteX1" fmla="*/ 301924 w 391313"/>
              <a:gd name="connsiteY1" fmla="*/ 77638 h 379562"/>
              <a:gd name="connsiteX2" fmla="*/ 327803 w 391313"/>
              <a:gd name="connsiteY2" fmla="*/ 94891 h 379562"/>
              <a:gd name="connsiteX3" fmla="*/ 379562 w 391313"/>
              <a:gd name="connsiteY3" fmla="*/ 138023 h 379562"/>
              <a:gd name="connsiteX4" fmla="*/ 362309 w 391313"/>
              <a:gd name="connsiteY4" fmla="*/ 172528 h 379562"/>
              <a:gd name="connsiteX5" fmla="*/ 379562 w 391313"/>
              <a:gd name="connsiteY5" fmla="*/ 241540 h 379562"/>
              <a:gd name="connsiteX6" fmla="*/ 310551 w 391313"/>
              <a:gd name="connsiteY6" fmla="*/ 301925 h 379562"/>
              <a:gd name="connsiteX7" fmla="*/ 301924 w 391313"/>
              <a:gd name="connsiteY7" fmla="*/ 327804 h 379562"/>
              <a:gd name="connsiteX8" fmla="*/ 267419 w 391313"/>
              <a:gd name="connsiteY8" fmla="*/ 379562 h 379562"/>
              <a:gd name="connsiteX9" fmla="*/ 232913 w 391313"/>
              <a:gd name="connsiteY9" fmla="*/ 370936 h 379562"/>
              <a:gd name="connsiteX10" fmla="*/ 181154 w 391313"/>
              <a:gd name="connsiteY10" fmla="*/ 362310 h 379562"/>
              <a:gd name="connsiteX11" fmla="*/ 129396 w 391313"/>
              <a:gd name="connsiteY11" fmla="*/ 327804 h 379562"/>
              <a:gd name="connsiteX12" fmla="*/ 103517 w 391313"/>
              <a:gd name="connsiteY12" fmla="*/ 319178 h 379562"/>
              <a:gd name="connsiteX13" fmla="*/ 51758 w 391313"/>
              <a:gd name="connsiteY13" fmla="*/ 284672 h 379562"/>
              <a:gd name="connsiteX14" fmla="*/ 0 w 391313"/>
              <a:gd name="connsiteY14" fmla="*/ 267419 h 379562"/>
              <a:gd name="connsiteX15" fmla="*/ 25879 w 391313"/>
              <a:gd name="connsiteY15" fmla="*/ 155276 h 379562"/>
              <a:gd name="connsiteX16" fmla="*/ 8626 w 391313"/>
              <a:gd name="connsiteY16" fmla="*/ 129396 h 379562"/>
              <a:gd name="connsiteX17" fmla="*/ 60385 w 391313"/>
              <a:gd name="connsiteY17" fmla="*/ 112144 h 379562"/>
              <a:gd name="connsiteX18" fmla="*/ 77637 w 391313"/>
              <a:gd name="connsiteY18" fmla="*/ 86264 h 379562"/>
              <a:gd name="connsiteX19" fmla="*/ 146649 w 391313"/>
              <a:gd name="connsiteY19" fmla="*/ 69011 h 379562"/>
              <a:gd name="connsiteX20" fmla="*/ 172528 w 391313"/>
              <a:gd name="connsiteY20" fmla="*/ 51759 h 379562"/>
              <a:gd name="connsiteX21" fmla="*/ 215660 w 391313"/>
              <a:gd name="connsiteY21" fmla="*/ 0 h 379562"/>
              <a:gd name="connsiteX22" fmla="*/ 258792 w 391313"/>
              <a:gd name="connsiteY22" fmla="*/ 8627 h 379562"/>
              <a:gd name="connsiteX23" fmla="*/ 267419 w 391313"/>
              <a:gd name="connsiteY23" fmla="*/ 34506 h 379562"/>
              <a:gd name="connsiteX24" fmla="*/ 215660 w 391313"/>
              <a:gd name="connsiteY24" fmla="*/ 51759 h 379562"/>
              <a:gd name="connsiteX25" fmla="*/ 258792 w 391313"/>
              <a:gd name="connsiteY25" fmla="*/ 43132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1313" h="379562">
                <a:moveTo>
                  <a:pt x="258792" y="43132"/>
                </a:moveTo>
                <a:cubicBezTo>
                  <a:pt x="273169" y="47445"/>
                  <a:pt x="287194" y="66591"/>
                  <a:pt x="301924" y="77638"/>
                </a:cubicBezTo>
                <a:cubicBezTo>
                  <a:pt x="310218" y="83859"/>
                  <a:pt x="319838" y="88254"/>
                  <a:pt x="327803" y="94891"/>
                </a:cubicBezTo>
                <a:cubicBezTo>
                  <a:pt x="394224" y="150241"/>
                  <a:pt x="315310" y="95187"/>
                  <a:pt x="379562" y="138023"/>
                </a:cubicBezTo>
                <a:cubicBezTo>
                  <a:pt x="406399" y="218537"/>
                  <a:pt x="381479" y="115018"/>
                  <a:pt x="362309" y="172528"/>
                </a:cubicBezTo>
                <a:cubicBezTo>
                  <a:pt x="358838" y="182941"/>
                  <a:pt x="374906" y="227573"/>
                  <a:pt x="379562" y="241540"/>
                </a:cubicBezTo>
                <a:cubicBezTo>
                  <a:pt x="363252" y="339395"/>
                  <a:pt x="393296" y="260552"/>
                  <a:pt x="310551" y="301925"/>
                </a:cubicBezTo>
                <a:cubicBezTo>
                  <a:pt x="302418" y="305992"/>
                  <a:pt x="306340" y="319855"/>
                  <a:pt x="301924" y="327804"/>
                </a:cubicBezTo>
                <a:cubicBezTo>
                  <a:pt x="291854" y="345930"/>
                  <a:pt x="267419" y="379562"/>
                  <a:pt x="267419" y="379562"/>
                </a:cubicBezTo>
                <a:cubicBezTo>
                  <a:pt x="255917" y="376687"/>
                  <a:pt x="244539" y="373261"/>
                  <a:pt x="232913" y="370936"/>
                </a:cubicBezTo>
                <a:cubicBezTo>
                  <a:pt x="215762" y="367506"/>
                  <a:pt x="197300" y="369037"/>
                  <a:pt x="181154" y="362310"/>
                </a:cubicBezTo>
                <a:cubicBezTo>
                  <a:pt x="162014" y="354335"/>
                  <a:pt x="149067" y="334361"/>
                  <a:pt x="129396" y="327804"/>
                </a:cubicBezTo>
                <a:lnTo>
                  <a:pt x="103517" y="319178"/>
                </a:lnTo>
                <a:cubicBezTo>
                  <a:pt x="86264" y="307676"/>
                  <a:pt x="71429" y="291229"/>
                  <a:pt x="51758" y="284672"/>
                </a:cubicBezTo>
                <a:lnTo>
                  <a:pt x="0" y="267419"/>
                </a:lnTo>
                <a:cubicBezTo>
                  <a:pt x="36841" y="212157"/>
                  <a:pt x="46206" y="223034"/>
                  <a:pt x="25879" y="155276"/>
                </a:cubicBezTo>
                <a:cubicBezTo>
                  <a:pt x="22900" y="145345"/>
                  <a:pt x="14377" y="138023"/>
                  <a:pt x="8626" y="129396"/>
                </a:cubicBezTo>
                <a:cubicBezTo>
                  <a:pt x="51942" y="64424"/>
                  <a:pt x="-6463" y="134427"/>
                  <a:pt x="60385" y="112144"/>
                </a:cubicBezTo>
                <a:cubicBezTo>
                  <a:pt x="70221" y="108865"/>
                  <a:pt x="69541" y="92741"/>
                  <a:pt x="77637" y="86264"/>
                </a:cubicBezTo>
                <a:cubicBezTo>
                  <a:pt x="86477" y="79192"/>
                  <a:pt x="144505" y="69440"/>
                  <a:pt x="146649" y="69011"/>
                </a:cubicBezTo>
                <a:cubicBezTo>
                  <a:pt x="155275" y="63260"/>
                  <a:pt x="164564" y="58396"/>
                  <a:pt x="172528" y="51759"/>
                </a:cubicBezTo>
                <a:cubicBezTo>
                  <a:pt x="197433" y="31004"/>
                  <a:pt x="198697" y="25444"/>
                  <a:pt x="215660" y="0"/>
                </a:cubicBezTo>
                <a:cubicBezTo>
                  <a:pt x="230037" y="2876"/>
                  <a:pt x="246592" y="494"/>
                  <a:pt x="258792" y="8627"/>
                </a:cubicBezTo>
                <a:cubicBezTo>
                  <a:pt x="266358" y="13671"/>
                  <a:pt x="273849" y="28076"/>
                  <a:pt x="267419" y="34506"/>
                </a:cubicBezTo>
                <a:cubicBezTo>
                  <a:pt x="254559" y="47366"/>
                  <a:pt x="215660" y="51759"/>
                  <a:pt x="215660" y="51759"/>
                </a:cubicBezTo>
                <a:cubicBezTo>
                  <a:pt x="252451" y="64022"/>
                  <a:pt x="244415" y="38819"/>
                  <a:pt x="258792" y="43132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Freeform 275"/>
          <p:cNvSpPr/>
          <p:nvPr/>
        </p:nvSpPr>
        <p:spPr>
          <a:xfrm>
            <a:off x="11610641" y="4468636"/>
            <a:ext cx="231120" cy="147119"/>
          </a:xfrm>
          <a:custGeom>
            <a:avLst/>
            <a:gdLst>
              <a:gd name="connsiteX0" fmla="*/ 258792 w 391313"/>
              <a:gd name="connsiteY0" fmla="*/ 43132 h 379562"/>
              <a:gd name="connsiteX1" fmla="*/ 301924 w 391313"/>
              <a:gd name="connsiteY1" fmla="*/ 77638 h 379562"/>
              <a:gd name="connsiteX2" fmla="*/ 327803 w 391313"/>
              <a:gd name="connsiteY2" fmla="*/ 94891 h 379562"/>
              <a:gd name="connsiteX3" fmla="*/ 379562 w 391313"/>
              <a:gd name="connsiteY3" fmla="*/ 138023 h 379562"/>
              <a:gd name="connsiteX4" fmla="*/ 362309 w 391313"/>
              <a:gd name="connsiteY4" fmla="*/ 172528 h 379562"/>
              <a:gd name="connsiteX5" fmla="*/ 379562 w 391313"/>
              <a:gd name="connsiteY5" fmla="*/ 241540 h 379562"/>
              <a:gd name="connsiteX6" fmla="*/ 310551 w 391313"/>
              <a:gd name="connsiteY6" fmla="*/ 301925 h 379562"/>
              <a:gd name="connsiteX7" fmla="*/ 301924 w 391313"/>
              <a:gd name="connsiteY7" fmla="*/ 327804 h 379562"/>
              <a:gd name="connsiteX8" fmla="*/ 267419 w 391313"/>
              <a:gd name="connsiteY8" fmla="*/ 379562 h 379562"/>
              <a:gd name="connsiteX9" fmla="*/ 232913 w 391313"/>
              <a:gd name="connsiteY9" fmla="*/ 370936 h 379562"/>
              <a:gd name="connsiteX10" fmla="*/ 181154 w 391313"/>
              <a:gd name="connsiteY10" fmla="*/ 362310 h 379562"/>
              <a:gd name="connsiteX11" fmla="*/ 129396 w 391313"/>
              <a:gd name="connsiteY11" fmla="*/ 327804 h 379562"/>
              <a:gd name="connsiteX12" fmla="*/ 103517 w 391313"/>
              <a:gd name="connsiteY12" fmla="*/ 319178 h 379562"/>
              <a:gd name="connsiteX13" fmla="*/ 51758 w 391313"/>
              <a:gd name="connsiteY13" fmla="*/ 284672 h 379562"/>
              <a:gd name="connsiteX14" fmla="*/ 0 w 391313"/>
              <a:gd name="connsiteY14" fmla="*/ 267419 h 379562"/>
              <a:gd name="connsiteX15" fmla="*/ 25879 w 391313"/>
              <a:gd name="connsiteY15" fmla="*/ 155276 h 379562"/>
              <a:gd name="connsiteX16" fmla="*/ 8626 w 391313"/>
              <a:gd name="connsiteY16" fmla="*/ 129396 h 379562"/>
              <a:gd name="connsiteX17" fmla="*/ 60385 w 391313"/>
              <a:gd name="connsiteY17" fmla="*/ 112144 h 379562"/>
              <a:gd name="connsiteX18" fmla="*/ 77637 w 391313"/>
              <a:gd name="connsiteY18" fmla="*/ 86264 h 379562"/>
              <a:gd name="connsiteX19" fmla="*/ 146649 w 391313"/>
              <a:gd name="connsiteY19" fmla="*/ 69011 h 379562"/>
              <a:gd name="connsiteX20" fmla="*/ 172528 w 391313"/>
              <a:gd name="connsiteY20" fmla="*/ 51759 h 379562"/>
              <a:gd name="connsiteX21" fmla="*/ 215660 w 391313"/>
              <a:gd name="connsiteY21" fmla="*/ 0 h 379562"/>
              <a:gd name="connsiteX22" fmla="*/ 258792 w 391313"/>
              <a:gd name="connsiteY22" fmla="*/ 8627 h 379562"/>
              <a:gd name="connsiteX23" fmla="*/ 267419 w 391313"/>
              <a:gd name="connsiteY23" fmla="*/ 34506 h 379562"/>
              <a:gd name="connsiteX24" fmla="*/ 215660 w 391313"/>
              <a:gd name="connsiteY24" fmla="*/ 51759 h 379562"/>
              <a:gd name="connsiteX25" fmla="*/ 258792 w 391313"/>
              <a:gd name="connsiteY25" fmla="*/ 43132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1313" h="379562">
                <a:moveTo>
                  <a:pt x="258792" y="43132"/>
                </a:moveTo>
                <a:cubicBezTo>
                  <a:pt x="273169" y="47445"/>
                  <a:pt x="287194" y="66591"/>
                  <a:pt x="301924" y="77638"/>
                </a:cubicBezTo>
                <a:cubicBezTo>
                  <a:pt x="310218" y="83859"/>
                  <a:pt x="319838" y="88254"/>
                  <a:pt x="327803" y="94891"/>
                </a:cubicBezTo>
                <a:cubicBezTo>
                  <a:pt x="394224" y="150241"/>
                  <a:pt x="315310" y="95187"/>
                  <a:pt x="379562" y="138023"/>
                </a:cubicBezTo>
                <a:cubicBezTo>
                  <a:pt x="406399" y="218537"/>
                  <a:pt x="381479" y="115018"/>
                  <a:pt x="362309" y="172528"/>
                </a:cubicBezTo>
                <a:cubicBezTo>
                  <a:pt x="358838" y="182941"/>
                  <a:pt x="374906" y="227573"/>
                  <a:pt x="379562" y="241540"/>
                </a:cubicBezTo>
                <a:cubicBezTo>
                  <a:pt x="363252" y="339395"/>
                  <a:pt x="393296" y="260552"/>
                  <a:pt x="310551" y="301925"/>
                </a:cubicBezTo>
                <a:cubicBezTo>
                  <a:pt x="302418" y="305992"/>
                  <a:pt x="306340" y="319855"/>
                  <a:pt x="301924" y="327804"/>
                </a:cubicBezTo>
                <a:cubicBezTo>
                  <a:pt x="291854" y="345930"/>
                  <a:pt x="267419" y="379562"/>
                  <a:pt x="267419" y="379562"/>
                </a:cubicBezTo>
                <a:cubicBezTo>
                  <a:pt x="255917" y="376687"/>
                  <a:pt x="244539" y="373261"/>
                  <a:pt x="232913" y="370936"/>
                </a:cubicBezTo>
                <a:cubicBezTo>
                  <a:pt x="215762" y="367506"/>
                  <a:pt x="197300" y="369037"/>
                  <a:pt x="181154" y="362310"/>
                </a:cubicBezTo>
                <a:cubicBezTo>
                  <a:pt x="162014" y="354335"/>
                  <a:pt x="149067" y="334361"/>
                  <a:pt x="129396" y="327804"/>
                </a:cubicBezTo>
                <a:lnTo>
                  <a:pt x="103517" y="319178"/>
                </a:lnTo>
                <a:cubicBezTo>
                  <a:pt x="86264" y="307676"/>
                  <a:pt x="71429" y="291229"/>
                  <a:pt x="51758" y="284672"/>
                </a:cubicBezTo>
                <a:lnTo>
                  <a:pt x="0" y="267419"/>
                </a:lnTo>
                <a:cubicBezTo>
                  <a:pt x="36841" y="212157"/>
                  <a:pt x="46206" y="223034"/>
                  <a:pt x="25879" y="155276"/>
                </a:cubicBezTo>
                <a:cubicBezTo>
                  <a:pt x="22900" y="145345"/>
                  <a:pt x="14377" y="138023"/>
                  <a:pt x="8626" y="129396"/>
                </a:cubicBezTo>
                <a:cubicBezTo>
                  <a:pt x="51942" y="64424"/>
                  <a:pt x="-6463" y="134427"/>
                  <a:pt x="60385" y="112144"/>
                </a:cubicBezTo>
                <a:cubicBezTo>
                  <a:pt x="70221" y="108865"/>
                  <a:pt x="69541" y="92741"/>
                  <a:pt x="77637" y="86264"/>
                </a:cubicBezTo>
                <a:cubicBezTo>
                  <a:pt x="86477" y="79192"/>
                  <a:pt x="144505" y="69440"/>
                  <a:pt x="146649" y="69011"/>
                </a:cubicBezTo>
                <a:cubicBezTo>
                  <a:pt x="155275" y="63260"/>
                  <a:pt x="164564" y="58396"/>
                  <a:pt x="172528" y="51759"/>
                </a:cubicBezTo>
                <a:cubicBezTo>
                  <a:pt x="197433" y="31004"/>
                  <a:pt x="198697" y="25444"/>
                  <a:pt x="215660" y="0"/>
                </a:cubicBezTo>
                <a:cubicBezTo>
                  <a:pt x="230037" y="2876"/>
                  <a:pt x="246592" y="494"/>
                  <a:pt x="258792" y="8627"/>
                </a:cubicBezTo>
                <a:cubicBezTo>
                  <a:pt x="266358" y="13671"/>
                  <a:pt x="273849" y="28076"/>
                  <a:pt x="267419" y="34506"/>
                </a:cubicBezTo>
                <a:cubicBezTo>
                  <a:pt x="254559" y="47366"/>
                  <a:pt x="215660" y="51759"/>
                  <a:pt x="215660" y="51759"/>
                </a:cubicBezTo>
                <a:cubicBezTo>
                  <a:pt x="252451" y="64022"/>
                  <a:pt x="244415" y="38819"/>
                  <a:pt x="258792" y="43132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Freeform 276"/>
          <p:cNvSpPr/>
          <p:nvPr/>
        </p:nvSpPr>
        <p:spPr>
          <a:xfrm>
            <a:off x="11592139" y="3772075"/>
            <a:ext cx="231120" cy="147119"/>
          </a:xfrm>
          <a:custGeom>
            <a:avLst/>
            <a:gdLst>
              <a:gd name="connsiteX0" fmla="*/ 258792 w 391313"/>
              <a:gd name="connsiteY0" fmla="*/ 43132 h 379562"/>
              <a:gd name="connsiteX1" fmla="*/ 301924 w 391313"/>
              <a:gd name="connsiteY1" fmla="*/ 77638 h 379562"/>
              <a:gd name="connsiteX2" fmla="*/ 327803 w 391313"/>
              <a:gd name="connsiteY2" fmla="*/ 94891 h 379562"/>
              <a:gd name="connsiteX3" fmla="*/ 379562 w 391313"/>
              <a:gd name="connsiteY3" fmla="*/ 138023 h 379562"/>
              <a:gd name="connsiteX4" fmla="*/ 362309 w 391313"/>
              <a:gd name="connsiteY4" fmla="*/ 172528 h 379562"/>
              <a:gd name="connsiteX5" fmla="*/ 379562 w 391313"/>
              <a:gd name="connsiteY5" fmla="*/ 241540 h 379562"/>
              <a:gd name="connsiteX6" fmla="*/ 310551 w 391313"/>
              <a:gd name="connsiteY6" fmla="*/ 301925 h 379562"/>
              <a:gd name="connsiteX7" fmla="*/ 301924 w 391313"/>
              <a:gd name="connsiteY7" fmla="*/ 327804 h 379562"/>
              <a:gd name="connsiteX8" fmla="*/ 267419 w 391313"/>
              <a:gd name="connsiteY8" fmla="*/ 379562 h 379562"/>
              <a:gd name="connsiteX9" fmla="*/ 232913 w 391313"/>
              <a:gd name="connsiteY9" fmla="*/ 370936 h 379562"/>
              <a:gd name="connsiteX10" fmla="*/ 181154 w 391313"/>
              <a:gd name="connsiteY10" fmla="*/ 362310 h 379562"/>
              <a:gd name="connsiteX11" fmla="*/ 129396 w 391313"/>
              <a:gd name="connsiteY11" fmla="*/ 327804 h 379562"/>
              <a:gd name="connsiteX12" fmla="*/ 103517 w 391313"/>
              <a:gd name="connsiteY12" fmla="*/ 319178 h 379562"/>
              <a:gd name="connsiteX13" fmla="*/ 51758 w 391313"/>
              <a:gd name="connsiteY13" fmla="*/ 284672 h 379562"/>
              <a:gd name="connsiteX14" fmla="*/ 0 w 391313"/>
              <a:gd name="connsiteY14" fmla="*/ 267419 h 379562"/>
              <a:gd name="connsiteX15" fmla="*/ 25879 w 391313"/>
              <a:gd name="connsiteY15" fmla="*/ 155276 h 379562"/>
              <a:gd name="connsiteX16" fmla="*/ 8626 w 391313"/>
              <a:gd name="connsiteY16" fmla="*/ 129396 h 379562"/>
              <a:gd name="connsiteX17" fmla="*/ 60385 w 391313"/>
              <a:gd name="connsiteY17" fmla="*/ 112144 h 379562"/>
              <a:gd name="connsiteX18" fmla="*/ 77637 w 391313"/>
              <a:gd name="connsiteY18" fmla="*/ 86264 h 379562"/>
              <a:gd name="connsiteX19" fmla="*/ 146649 w 391313"/>
              <a:gd name="connsiteY19" fmla="*/ 69011 h 379562"/>
              <a:gd name="connsiteX20" fmla="*/ 172528 w 391313"/>
              <a:gd name="connsiteY20" fmla="*/ 51759 h 379562"/>
              <a:gd name="connsiteX21" fmla="*/ 215660 w 391313"/>
              <a:gd name="connsiteY21" fmla="*/ 0 h 379562"/>
              <a:gd name="connsiteX22" fmla="*/ 258792 w 391313"/>
              <a:gd name="connsiteY22" fmla="*/ 8627 h 379562"/>
              <a:gd name="connsiteX23" fmla="*/ 267419 w 391313"/>
              <a:gd name="connsiteY23" fmla="*/ 34506 h 379562"/>
              <a:gd name="connsiteX24" fmla="*/ 215660 w 391313"/>
              <a:gd name="connsiteY24" fmla="*/ 51759 h 379562"/>
              <a:gd name="connsiteX25" fmla="*/ 258792 w 391313"/>
              <a:gd name="connsiteY25" fmla="*/ 43132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1313" h="379562">
                <a:moveTo>
                  <a:pt x="258792" y="43132"/>
                </a:moveTo>
                <a:cubicBezTo>
                  <a:pt x="273169" y="47445"/>
                  <a:pt x="287194" y="66591"/>
                  <a:pt x="301924" y="77638"/>
                </a:cubicBezTo>
                <a:cubicBezTo>
                  <a:pt x="310218" y="83859"/>
                  <a:pt x="319838" y="88254"/>
                  <a:pt x="327803" y="94891"/>
                </a:cubicBezTo>
                <a:cubicBezTo>
                  <a:pt x="394224" y="150241"/>
                  <a:pt x="315310" y="95187"/>
                  <a:pt x="379562" y="138023"/>
                </a:cubicBezTo>
                <a:cubicBezTo>
                  <a:pt x="406399" y="218537"/>
                  <a:pt x="381479" y="115018"/>
                  <a:pt x="362309" y="172528"/>
                </a:cubicBezTo>
                <a:cubicBezTo>
                  <a:pt x="358838" y="182941"/>
                  <a:pt x="374906" y="227573"/>
                  <a:pt x="379562" y="241540"/>
                </a:cubicBezTo>
                <a:cubicBezTo>
                  <a:pt x="363252" y="339395"/>
                  <a:pt x="393296" y="260552"/>
                  <a:pt x="310551" y="301925"/>
                </a:cubicBezTo>
                <a:cubicBezTo>
                  <a:pt x="302418" y="305992"/>
                  <a:pt x="306340" y="319855"/>
                  <a:pt x="301924" y="327804"/>
                </a:cubicBezTo>
                <a:cubicBezTo>
                  <a:pt x="291854" y="345930"/>
                  <a:pt x="267419" y="379562"/>
                  <a:pt x="267419" y="379562"/>
                </a:cubicBezTo>
                <a:cubicBezTo>
                  <a:pt x="255917" y="376687"/>
                  <a:pt x="244539" y="373261"/>
                  <a:pt x="232913" y="370936"/>
                </a:cubicBezTo>
                <a:cubicBezTo>
                  <a:pt x="215762" y="367506"/>
                  <a:pt x="197300" y="369037"/>
                  <a:pt x="181154" y="362310"/>
                </a:cubicBezTo>
                <a:cubicBezTo>
                  <a:pt x="162014" y="354335"/>
                  <a:pt x="149067" y="334361"/>
                  <a:pt x="129396" y="327804"/>
                </a:cubicBezTo>
                <a:lnTo>
                  <a:pt x="103517" y="319178"/>
                </a:lnTo>
                <a:cubicBezTo>
                  <a:pt x="86264" y="307676"/>
                  <a:pt x="71429" y="291229"/>
                  <a:pt x="51758" y="284672"/>
                </a:cubicBezTo>
                <a:lnTo>
                  <a:pt x="0" y="267419"/>
                </a:lnTo>
                <a:cubicBezTo>
                  <a:pt x="36841" y="212157"/>
                  <a:pt x="46206" y="223034"/>
                  <a:pt x="25879" y="155276"/>
                </a:cubicBezTo>
                <a:cubicBezTo>
                  <a:pt x="22900" y="145345"/>
                  <a:pt x="14377" y="138023"/>
                  <a:pt x="8626" y="129396"/>
                </a:cubicBezTo>
                <a:cubicBezTo>
                  <a:pt x="51942" y="64424"/>
                  <a:pt x="-6463" y="134427"/>
                  <a:pt x="60385" y="112144"/>
                </a:cubicBezTo>
                <a:cubicBezTo>
                  <a:pt x="70221" y="108865"/>
                  <a:pt x="69541" y="92741"/>
                  <a:pt x="77637" y="86264"/>
                </a:cubicBezTo>
                <a:cubicBezTo>
                  <a:pt x="86477" y="79192"/>
                  <a:pt x="144505" y="69440"/>
                  <a:pt x="146649" y="69011"/>
                </a:cubicBezTo>
                <a:cubicBezTo>
                  <a:pt x="155275" y="63260"/>
                  <a:pt x="164564" y="58396"/>
                  <a:pt x="172528" y="51759"/>
                </a:cubicBezTo>
                <a:cubicBezTo>
                  <a:pt x="197433" y="31004"/>
                  <a:pt x="198697" y="25444"/>
                  <a:pt x="215660" y="0"/>
                </a:cubicBezTo>
                <a:cubicBezTo>
                  <a:pt x="230037" y="2876"/>
                  <a:pt x="246592" y="494"/>
                  <a:pt x="258792" y="8627"/>
                </a:cubicBezTo>
                <a:cubicBezTo>
                  <a:pt x="266358" y="13671"/>
                  <a:pt x="273849" y="28076"/>
                  <a:pt x="267419" y="34506"/>
                </a:cubicBezTo>
                <a:cubicBezTo>
                  <a:pt x="254559" y="47366"/>
                  <a:pt x="215660" y="51759"/>
                  <a:pt x="215660" y="51759"/>
                </a:cubicBezTo>
                <a:cubicBezTo>
                  <a:pt x="252451" y="64022"/>
                  <a:pt x="244415" y="38819"/>
                  <a:pt x="258792" y="43132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Freeform 277"/>
          <p:cNvSpPr/>
          <p:nvPr/>
        </p:nvSpPr>
        <p:spPr>
          <a:xfrm>
            <a:off x="11617747" y="3310736"/>
            <a:ext cx="231120" cy="147119"/>
          </a:xfrm>
          <a:custGeom>
            <a:avLst/>
            <a:gdLst>
              <a:gd name="connsiteX0" fmla="*/ 258792 w 391313"/>
              <a:gd name="connsiteY0" fmla="*/ 43132 h 379562"/>
              <a:gd name="connsiteX1" fmla="*/ 301924 w 391313"/>
              <a:gd name="connsiteY1" fmla="*/ 77638 h 379562"/>
              <a:gd name="connsiteX2" fmla="*/ 327803 w 391313"/>
              <a:gd name="connsiteY2" fmla="*/ 94891 h 379562"/>
              <a:gd name="connsiteX3" fmla="*/ 379562 w 391313"/>
              <a:gd name="connsiteY3" fmla="*/ 138023 h 379562"/>
              <a:gd name="connsiteX4" fmla="*/ 362309 w 391313"/>
              <a:gd name="connsiteY4" fmla="*/ 172528 h 379562"/>
              <a:gd name="connsiteX5" fmla="*/ 379562 w 391313"/>
              <a:gd name="connsiteY5" fmla="*/ 241540 h 379562"/>
              <a:gd name="connsiteX6" fmla="*/ 310551 w 391313"/>
              <a:gd name="connsiteY6" fmla="*/ 301925 h 379562"/>
              <a:gd name="connsiteX7" fmla="*/ 301924 w 391313"/>
              <a:gd name="connsiteY7" fmla="*/ 327804 h 379562"/>
              <a:gd name="connsiteX8" fmla="*/ 267419 w 391313"/>
              <a:gd name="connsiteY8" fmla="*/ 379562 h 379562"/>
              <a:gd name="connsiteX9" fmla="*/ 232913 w 391313"/>
              <a:gd name="connsiteY9" fmla="*/ 370936 h 379562"/>
              <a:gd name="connsiteX10" fmla="*/ 181154 w 391313"/>
              <a:gd name="connsiteY10" fmla="*/ 362310 h 379562"/>
              <a:gd name="connsiteX11" fmla="*/ 129396 w 391313"/>
              <a:gd name="connsiteY11" fmla="*/ 327804 h 379562"/>
              <a:gd name="connsiteX12" fmla="*/ 103517 w 391313"/>
              <a:gd name="connsiteY12" fmla="*/ 319178 h 379562"/>
              <a:gd name="connsiteX13" fmla="*/ 51758 w 391313"/>
              <a:gd name="connsiteY13" fmla="*/ 284672 h 379562"/>
              <a:gd name="connsiteX14" fmla="*/ 0 w 391313"/>
              <a:gd name="connsiteY14" fmla="*/ 267419 h 379562"/>
              <a:gd name="connsiteX15" fmla="*/ 25879 w 391313"/>
              <a:gd name="connsiteY15" fmla="*/ 155276 h 379562"/>
              <a:gd name="connsiteX16" fmla="*/ 8626 w 391313"/>
              <a:gd name="connsiteY16" fmla="*/ 129396 h 379562"/>
              <a:gd name="connsiteX17" fmla="*/ 60385 w 391313"/>
              <a:gd name="connsiteY17" fmla="*/ 112144 h 379562"/>
              <a:gd name="connsiteX18" fmla="*/ 77637 w 391313"/>
              <a:gd name="connsiteY18" fmla="*/ 86264 h 379562"/>
              <a:gd name="connsiteX19" fmla="*/ 146649 w 391313"/>
              <a:gd name="connsiteY19" fmla="*/ 69011 h 379562"/>
              <a:gd name="connsiteX20" fmla="*/ 172528 w 391313"/>
              <a:gd name="connsiteY20" fmla="*/ 51759 h 379562"/>
              <a:gd name="connsiteX21" fmla="*/ 215660 w 391313"/>
              <a:gd name="connsiteY21" fmla="*/ 0 h 379562"/>
              <a:gd name="connsiteX22" fmla="*/ 258792 w 391313"/>
              <a:gd name="connsiteY22" fmla="*/ 8627 h 379562"/>
              <a:gd name="connsiteX23" fmla="*/ 267419 w 391313"/>
              <a:gd name="connsiteY23" fmla="*/ 34506 h 379562"/>
              <a:gd name="connsiteX24" fmla="*/ 215660 w 391313"/>
              <a:gd name="connsiteY24" fmla="*/ 51759 h 379562"/>
              <a:gd name="connsiteX25" fmla="*/ 258792 w 391313"/>
              <a:gd name="connsiteY25" fmla="*/ 43132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1313" h="379562">
                <a:moveTo>
                  <a:pt x="258792" y="43132"/>
                </a:moveTo>
                <a:cubicBezTo>
                  <a:pt x="273169" y="47445"/>
                  <a:pt x="287194" y="66591"/>
                  <a:pt x="301924" y="77638"/>
                </a:cubicBezTo>
                <a:cubicBezTo>
                  <a:pt x="310218" y="83859"/>
                  <a:pt x="319838" y="88254"/>
                  <a:pt x="327803" y="94891"/>
                </a:cubicBezTo>
                <a:cubicBezTo>
                  <a:pt x="394224" y="150241"/>
                  <a:pt x="315310" y="95187"/>
                  <a:pt x="379562" y="138023"/>
                </a:cubicBezTo>
                <a:cubicBezTo>
                  <a:pt x="406399" y="218537"/>
                  <a:pt x="381479" y="115018"/>
                  <a:pt x="362309" y="172528"/>
                </a:cubicBezTo>
                <a:cubicBezTo>
                  <a:pt x="358838" y="182941"/>
                  <a:pt x="374906" y="227573"/>
                  <a:pt x="379562" y="241540"/>
                </a:cubicBezTo>
                <a:cubicBezTo>
                  <a:pt x="363252" y="339395"/>
                  <a:pt x="393296" y="260552"/>
                  <a:pt x="310551" y="301925"/>
                </a:cubicBezTo>
                <a:cubicBezTo>
                  <a:pt x="302418" y="305992"/>
                  <a:pt x="306340" y="319855"/>
                  <a:pt x="301924" y="327804"/>
                </a:cubicBezTo>
                <a:cubicBezTo>
                  <a:pt x="291854" y="345930"/>
                  <a:pt x="267419" y="379562"/>
                  <a:pt x="267419" y="379562"/>
                </a:cubicBezTo>
                <a:cubicBezTo>
                  <a:pt x="255917" y="376687"/>
                  <a:pt x="244539" y="373261"/>
                  <a:pt x="232913" y="370936"/>
                </a:cubicBezTo>
                <a:cubicBezTo>
                  <a:pt x="215762" y="367506"/>
                  <a:pt x="197300" y="369037"/>
                  <a:pt x="181154" y="362310"/>
                </a:cubicBezTo>
                <a:cubicBezTo>
                  <a:pt x="162014" y="354335"/>
                  <a:pt x="149067" y="334361"/>
                  <a:pt x="129396" y="327804"/>
                </a:cubicBezTo>
                <a:lnTo>
                  <a:pt x="103517" y="319178"/>
                </a:lnTo>
                <a:cubicBezTo>
                  <a:pt x="86264" y="307676"/>
                  <a:pt x="71429" y="291229"/>
                  <a:pt x="51758" y="284672"/>
                </a:cubicBezTo>
                <a:lnTo>
                  <a:pt x="0" y="267419"/>
                </a:lnTo>
                <a:cubicBezTo>
                  <a:pt x="36841" y="212157"/>
                  <a:pt x="46206" y="223034"/>
                  <a:pt x="25879" y="155276"/>
                </a:cubicBezTo>
                <a:cubicBezTo>
                  <a:pt x="22900" y="145345"/>
                  <a:pt x="14377" y="138023"/>
                  <a:pt x="8626" y="129396"/>
                </a:cubicBezTo>
                <a:cubicBezTo>
                  <a:pt x="51942" y="64424"/>
                  <a:pt x="-6463" y="134427"/>
                  <a:pt x="60385" y="112144"/>
                </a:cubicBezTo>
                <a:cubicBezTo>
                  <a:pt x="70221" y="108865"/>
                  <a:pt x="69541" y="92741"/>
                  <a:pt x="77637" y="86264"/>
                </a:cubicBezTo>
                <a:cubicBezTo>
                  <a:pt x="86477" y="79192"/>
                  <a:pt x="144505" y="69440"/>
                  <a:pt x="146649" y="69011"/>
                </a:cubicBezTo>
                <a:cubicBezTo>
                  <a:pt x="155275" y="63260"/>
                  <a:pt x="164564" y="58396"/>
                  <a:pt x="172528" y="51759"/>
                </a:cubicBezTo>
                <a:cubicBezTo>
                  <a:pt x="197433" y="31004"/>
                  <a:pt x="198697" y="25444"/>
                  <a:pt x="215660" y="0"/>
                </a:cubicBezTo>
                <a:cubicBezTo>
                  <a:pt x="230037" y="2876"/>
                  <a:pt x="246592" y="494"/>
                  <a:pt x="258792" y="8627"/>
                </a:cubicBezTo>
                <a:cubicBezTo>
                  <a:pt x="266358" y="13671"/>
                  <a:pt x="273849" y="28076"/>
                  <a:pt x="267419" y="34506"/>
                </a:cubicBezTo>
                <a:cubicBezTo>
                  <a:pt x="254559" y="47366"/>
                  <a:pt x="215660" y="51759"/>
                  <a:pt x="215660" y="51759"/>
                </a:cubicBezTo>
                <a:cubicBezTo>
                  <a:pt x="252451" y="64022"/>
                  <a:pt x="244415" y="38819"/>
                  <a:pt x="258792" y="43132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TextBox 278"/>
          <p:cNvSpPr txBox="1"/>
          <p:nvPr/>
        </p:nvSpPr>
        <p:spPr>
          <a:xfrm>
            <a:off x="10692165" y="5095797"/>
            <a:ext cx="1095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17-PECAN TREES </a:t>
            </a:r>
          </a:p>
        </p:txBody>
      </p:sp>
      <p:sp>
        <p:nvSpPr>
          <p:cNvPr id="280" name="TextBox 279"/>
          <p:cNvSpPr txBox="1"/>
          <p:nvPr/>
        </p:nvSpPr>
        <p:spPr>
          <a:xfrm>
            <a:off x="5767615" y="1451213"/>
            <a:ext cx="118974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rgbClr val="FF0000"/>
                </a:solidFill>
              </a:rPr>
              <a:t>BURIED 220 VOLT LINES</a:t>
            </a:r>
          </a:p>
        </p:txBody>
      </p:sp>
      <p:cxnSp>
        <p:nvCxnSpPr>
          <p:cNvPr id="282" name="Straight Connector 281"/>
          <p:cNvCxnSpPr>
            <a:stCxn id="176" idx="3"/>
            <a:endCxn id="21" idx="0"/>
          </p:cNvCxnSpPr>
          <p:nvPr/>
        </p:nvCxnSpPr>
        <p:spPr>
          <a:xfrm flipH="1">
            <a:off x="3248892" y="1524742"/>
            <a:ext cx="873767" cy="1688869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4" name="TextBox 293"/>
          <p:cNvSpPr txBox="1"/>
          <p:nvPr/>
        </p:nvSpPr>
        <p:spPr>
          <a:xfrm>
            <a:off x="5031827" y="4418275"/>
            <a:ext cx="304892" cy="15465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D</a:t>
            </a:r>
          </a:p>
          <a:p>
            <a:r>
              <a:rPr lang="en-US" sz="1050" dirty="0"/>
              <a:t>R</a:t>
            </a:r>
          </a:p>
          <a:p>
            <a:r>
              <a:rPr lang="en-US" sz="1050" dirty="0"/>
              <a:t>I</a:t>
            </a:r>
          </a:p>
          <a:p>
            <a:r>
              <a:rPr lang="en-US" sz="1050" dirty="0"/>
              <a:t>V</a:t>
            </a:r>
          </a:p>
          <a:p>
            <a:r>
              <a:rPr lang="en-US" sz="1050" dirty="0"/>
              <a:t>E</a:t>
            </a:r>
          </a:p>
          <a:p>
            <a:endParaRPr lang="en-US" sz="1050" dirty="0"/>
          </a:p>
          <a:p>
            <a:r>
              <a:rPr lang="en-US" sz="1050" dirty="0"/>
              <a:t>W</a:t>
            </a:r>
          </a:p>
          <a:p>
            <a:r>
              <a:rPr lang="en-US" sz="1050" dirty="0"/>
              <a:t>A</a:t>
            </a:r>
          </a:p>
          <a:p>
            <a:r>
              <a:rPr lang="en-US" sz="1050" dirty="0"/>
              <a:t>Y </a:t>
            </a:r>
          </a:p>
        </p:txBody>
      </p:sp>
      <p:cxnSp>
        <p:nvCxnSpPr>
          <p:cNvPr id="296" name="Straight Connector 295"/>
          <p:cNvCxnSpPr/>
          <p:nvPr/>
        </p:nvCxnSpPr>
        <p:spPr>
          <a:xfrm>
            <a:off x="5021532" y="1327438"/>
            <a:ext cx="11574" cy="315883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Connector 297"/>
          <p:cNvCxnSpPr/>
          <p:nvPr/>
        </p:nvCxnSpPr>
        <p:spPr>
          <a:xfrm flipV="1">
            <a:off x="5037196" y="1635657"/>
            <a:ext cx="3498948" cy="1952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/>
          <p:cNvCxnSpPr/>
          <p:nvPr/>
        </p:nvCxnSpPr>
        <p:spPr>
          <a:xfrm>
            <a:off x="8008154" y="1301614"/>
            <a:ext cx="527990" cy="88651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TextBox 312"/>
          <p:cNvSpPr txBox="1"/>
          <p:nvPr/>
        </p:nvSpPr>
        <p:spPr>
          <a:xfrm>
            <a:off x="6031097" y="1766204"/>
            <a:ext cx="1401346" cy="584775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800" b="1" dirty="0"/>
              <a:t>I PLANTED THE FRONT</a:t>
            </a:r>
          </a:p>
          <a:p>
            <a:r>
              <a:rPr lang="en-US" sz="800" b="1" dirty="0"/>
              <a:t>YARD WITH ST. AUGUSTINE</a:t>
            </a:r>
          </a:p>
          <a:p>
            <a:r>
              <a:rPr lang="en-US" sz="800" b="1" dirty="0"/>
              <a:t>GRASS AND BUILT NEW 3 FT </a:t>
            </a:r>
          </a:p>
          <a:p>
            <a:r>
              <a:rPr lang="en-US" sz="800" b="1" dirty="0"/>
              <a:t>FENCE IN 2020</a:t>
            </a:r>
          </a:p>
        </p:txBody>
      </p:sp>
      <p:sp>
        <p:nvSpPr>
          <p:cNvPr id="314" name="Rectangle 313"/>
          <p:cNvSpPr/>
          <p:nvPr/>
        </p:nvSpPr>
        <p:spPr>
          <a:xfrm>
            <a:off x="11009025" y="2381821"/>
            <a:ext cx="535255" cy="559035"/>
          </a:xfrm>
          <a:prstGeom prst="rect">
            <a:avLst/>
          </a:prstGeom>
          <a:solidFill>
            <a:srgbClr val="00B05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</a:rPr>
              <a:t>15X15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</a:rPr>
              <a:t>BARN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</a:rPr>
              <a:t>FALL OF 2021</a:t>
            </a:r>
          </a:p>
        </p:txBody>
      </p:sp>
      <p:cxnSp>
        <p:nvCxnSpPr>
          <p:cNvPr id="317" name="Straight Connector 316"/>
          <p:cNvCxnSpPr/>
          <p:nvPr/>
        </p:nvCxnSpPr>
        <p:spPr>
          <a:xfrm>
            <a:off x="11555074" y="2883794"/>
            <a:ext cx="0" cy="572391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/>
          <p:cNvCxnSpPr/>
          <p:nvPr/>
        </p:nvCxnSpPr>
        <p:spPr>
          <a:xfrm>
            <a:off x="11010157" y="2945290"/>
            <a:ext cx="0" cy="51089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1" name="Group 320"/>
          <p:cNvGrpSpPr/>
          <p:nvPr/>
        </p:nvGrpSpPr>
        <p:grpSpPr>
          <a:xfrm>
            <a:off x="10973183" y="3189590"/>
            <a:ext cx="581891" cy="230832"/>
            <a:chOff x="1690255" y="4649633"/>
            <a:chExt cx="581891" cy="230832"/>
          </a:xfrm>
        </p:grpSpPr>
        <p:cxnSp>
          <p:nvCxnSpPr>
            <p:cNvPr id="322" name="Straight Connector 321"/>
            <p:cNvCxnSpPr/>
            <p:nvPr/>
          </p:nvCxnSpPr>
          <p:spPr>
            <a:xfrm>
              <a:off x="1690255" y="4856919"/>
              <a:ext cx="581891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3" name="TextBox 322"/>
            <p:cNvSpPr txBox="1"/>
            <p:nvPr/>
          </p:nvSpPr>
          <p:spPr>
            <a:xfrm>
              <a:off x="1759825" y="4649633"/>
              <a:ext cx="4427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/>
                <a:t>GATE</a:t>
              </a:r>
            </a:p>
          </p:txBody>
        </p:sp>
      </p:grpSp>
      <p:cxnSp>
        <p:nvCxnSpPr>
          <p:cNvPr id="326" name="Straight Connector 325"/>
          <p:cNvCxnSpPr/>
          <p:nvPr/>
        </p:nvCxnSpPr>
        <p:spPr>
          <a:xfrm>
            <a:off x="722551" y="1071244"/>
            <a:ext cx="0" cy="37440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/>
          <p:cNvCxnSpPr/>
          <p:nvPr/>
        </p:nvCxnSpPr>
        <p:spPr>
          <a:xfrm>
            <a:off x="812499" y="1040659"/>
            <a:ext cx="0" cy="37440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/>
          <p:cNvCxnSpPr/>
          <p:nvPr/>
        </p:nvCxnSpPr>
        <p:spPr>
          <a:xfrm flipV="1">
            <a:off x="695932" y="1427027"/>
            <a:ext cx="156751" cy="1045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TextBox 329"/>
          <p:cNvSpPr txBox="1"/>
          <p:nvPr/>
        </p:nvSpPr>
        <p:spPr>
          <a:xfrm>
            <a:off x="303999" y="1502458"/>
            <a:ext cx="9557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LOADING SHUT</a:t>
            </a:r>
          </a:p>
          <a:p>
            <a:r>
              <a:rPr lang="en-US" sz="800" b="1" dirty="0"/>
              <a:t>WITH BUILT IN </a:t>
            </a:r>
          </a:p>
          <a:p>
            <a:r>
              <a:rPr lang="en-US" sz="800" b="1" dirty="0"/>
              <a:t>HEAD GATE FOR </a:t>
            </a:r>
          </a:p>
          <a:p>
            <a:r>
              <a:rPr lang="en-US" sz="800" b="1" dirty="0"/>
              <a:t>WORKING CATTLE</a:t>
            </a:r>
          </a:p>
        </p:txBody>
      </p:sp>
      <p:cxnSp>
        <p:nvCxnSpPr>
          <p:cNvPr id="334" name="Straight Connector 333"/>
          <p:cNvCxnSpPr/>
          <p:nvPr/>
        </p:nvCxnSpPr>
        <p:spPr>
          <a:xfrm>
            <a:off x="9497813" y="112636"/>
            <a:ext cx="151433" cy="22695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TextBox 335"/>
          <p:cNvSpPr txBox="1"/>
          <p:nvPr/>
        </p:nvSpPr>
        <p:spPr>
          <a:xfrm>
            <a:off x="4997144" y="3447925"/>
            <a:ext cx="2439963" cy="73866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THE PLACE IS APPROXAMETLY </a:t>
            </a:r>
          </a:p>
          <a:p>
            <a:r>
              <a:rPr lang="en-US" sz="1400" b="1" dirty="0">
                <a:solidFill>
                  <a:srgbClr val="FF0000"/>
                </a:solidFill>
              </a:rPr>
              <a:t>8.5 ACRES MADE UP OF THREE</a:t>
            </a:r>
          </a:p>
          <a:p>
            <a:r>
              <a:rPr lang="en-US" sz="1400" b="1" dirty="0">
                <a:solidFill>
                  <a:srgbClr val="FF0000"/>
                </a:solidFill>
              </a:rPr>
              <a:t>PASTURES ALL WITH WATER.</a:t>
            </a:r>
          </a:p>
        </p:txBody>
      </p:sp>
      <p:sp>
        <p:nvSpPr>
          <p:cNvPr id="5" name="Freeform 4"/>
          <p:cNvSpPr/>
          <p:nvPr/>
        </p:nvSpPr>
        <p:spPr>
          <a:xfrm>
            <a:off x="6998092" y="2663478"/>
            <a:ext cx="292848" cy="344853"/>
          </a:xfrm>
          <a:custGeom>
            <a:avLst/>
            <a:gdLst>
              <a:gd name="connsiteX0" fmla="*/ 345592 w 511847"/>
              <a:gd name="connsiteY0" fmla="*/ 231145 h 526709"/>
              <a:gd name="connsiteX1" fmla="*/ 271701 w 511847"/>
              <a:gd name="connsiteY1" fmla="*/ 184963 h 526709"/>
              <a:gd name="connsiteX2" fmla="*/ 262465 w 511847"/>
              <a:gd name="connsiteY2" fmla="*/ 157254 h 526709"/>
              <a:gd name="connsiteX3" fmla="*/ 271701 w 511847"/>
              <a:gd name="connsiteY3" fmla="*/ 120309 h 526709"/>
              <a:gd name="connsiteX4" fmla="*/ 327119 w 511847"/>
              <a:gd name="connsiteY4" fmla="*/ 111072 h 526709"/>
              <a:gd name="connsiteX5" fmla="*/ 354828 w 511847"/>
              <a:gd name="connsiteY5" fmla="*/ 92600 h 526709"/>
              <a:gd name="connsiteX6" fmla="*/ 410247 w 511847"/>
              <a:gd name="connsiteY6" fmla="*/ 138781 h 526709"/>
              <a:gd name="connsiteX7" fmla="*/ 437956 w 511847"/>
              <a:gd name="connsiteY7" fmla="*/ 120309 h 526709"/>
              <a:gd name="connsiteX8" fmla="*/ 447192 w 511847"/>
              <a:gd name="connsiteY8" fmla="*/ 157254 h 526709"/>
              <a:gd name="connsiteX9" fmla="*/ 437956 w 511847"/>
              <a:gd name="connsiteY9" fmla="*/ 295800 h 526709"/>
              <a:gd name="connsiteX10" fmla="*/ 354828 w 511847"/>
              <a:gd name="connsiteY10" fmla="*/ 360454 h 526709"/>
              <a:gd name="connsiteX11" fmla="*/ 364065 w 511847"/>
              <a:gd name="connsiteY11" fmla="*/ 323509 h 526709"/>
              <a:gd name="connsiteX12" fmla="*/ 308647 w 511847"/>
              <a:gd name="connsiteY12" fmla="*/ 341981 h 526709"/>
              <a:gd name="connsiteX13" fmla="*/ 271701 w 511847"/>
              <a:gd name="connsiteY13" fmla="*/ 341981 h 526709"/>
              <a:gd name="connsiteX14" fmla="*/ 280937 w 511847"/>
              <a:gd name="connsiteY14" fmla="*/ 314272 h 526709"/>
              <a:gd name="connsiteX15" fmla="*/ 290174 w 511847"/>
              <a:gd name="connsiteY15" fmla="*/ 277327 h 526709"/>
              <a:gd name="connsiteX16" fmla="*/ 299410 w 511847"/>
              <a:gd name="connsiteY16" fmla="*/ 249618 h 526709"/>
              <a:gd name="connsiteX17" fmla="*/ 271701 w 511847"/>
              <a:gd name="connsiteY17" fmla="*/ 268091 h 526709"/>
              <a:gd name="connsiteX18" fmla="*/ 216283 w 511847"/>
              <a:gd name="connsiteY18" fmla="*/ 314272 h 526709"/>
              <a:gd name="connsiteX19" fmla="*/ 188574 w 511847"/>
              <a:gd name="connsiteY19" fmla="*/ 305036 h 526709"/>
              <a:gd name="connsiteX20" fmla="*/ 160865 w 511847"/>
              <a:gd name="connsiteY20" fmla="*/ 277327 h 526709"/>
              <a:gd name="connsiteX21" fmla="*/ 133156 w 511847"/>
              <a:gd name="connsiteY21" fmla="*/ 258854 h 526709"/>
              <a:gd name="connsiteX22" fmla="*/ 105447 w 511847"/>
              <a:gd name="connsiteY22" fmla="*/ 203436 h 526709"/>
              <a:gd name="connsiteX23" fmla="*/ 114683 w 511847"/>
              <a:gd name="connsiteY23" fmla="*/ 175727 h 526709"/>
              <a:gd name="connsiteX24" fmla="*/ 142392 w 511847"/>
              <a:gd name="connsiteY24" fmla="*/ 148018 h 526709"/>
              <a:gd name="connsiteX25" fmla="*/ 170101 w 511847"/>
              <a:gd name="connsiteY25" fmla="*/ 157254 h 526709"/>
              <a:gd name="connsiteX26" fmla="*/ 197810 w 511847"/>
              <a:gd name="connsiteY26" fmla="*/ 175727 h 526709"/>
              <a:gd name="connsiteX27" fmla="*/ 207047 w 511847"/>
              <a:gd name="connsiteY27" fmla="*/ 148018 h 526709"/>
              <a:gd name="connsiteX28" fmla="*/ 234756 w 511847"/>
              <a:gd name="connsiteY28" fmla="*/ 138781 h 526709"/>
              <a:gd name="connsiteX29" fmla="*/ 280937 w 511847"/>
              <a:gd name="connsiteY29" fmla="*/ 83363 h 526709"/>
              <a:gd name="connsiteX30" fmla="*/ 299410 w 511847"/>
              <a:gd name="connsiteY30" fmla="*/ 55654 h 526709"/>
              <a:gd name="connsiteX31" fmla="*/ 327119 w 511847"/>
              <a:gd name="connsiteY31" fmla="*/ 46418 h 526709"/>
              <a:gd name="connsiteX32" fmla="*/ 410247 w 511847"/>
              <a:gd name="connsiteY32" fmla="*/ 37181 h 526709"/>
              <a:gd name="connsiteX33" fmla="*/ 437956 w 511847"/>
              <a:gd name="connsiteY33" fmla="*/ 46418 h 526709"/>
              <a:gd name="connsiteX34" fmla="*/ 447192 w 511847"/>
              <a:gd name="connsiteY34" fmla="*/ 129545 h 526709"/>
              <a:gd name="connsiteX35" fmla="*/ 465665 w 511847"/>
              <a:gd name="connsiteY35" fmla="*/ 157254 h 526709"/>
              <a:gd name="connsiteX36" fmla="*/ 511847 w 511847"/>
              <a:gd name="connsiteY36" fmla="*/ 203436 h 526709"/>
              <a:gd name="connsiteX37" fmla="*/ 502610 w 511847"/>
              <a:gd name="connsiteY37" fmla="*/ 231145 h 526709"/>
              <a:gd name="connsiteX38" fmla="*/ 474901 w 511847"/>
              <a:gd name="connsiteY38" fmla="*/ 258854 h 526709"/>
              <a:gd name="connsiteX39" fmla="*/ 456428 w 511847"/>
              <a:gd name="connsiteY39" fmla="*/ 286563 h 526709"/>
              <a:gd name="connsiteX40" fmla="*/ 419483 w 511847"/>
              <a:gd name="connsiteY40" fmla="*/ 406636 h 526709"/>
              <a:gd name="connsiteX41" fmla="*/ 391774 w 511847"/>
              <a:gd name="connsiteY41" fmla="*/ 397400 h 526709"/>
              <a:gd name="connsiteX42" fmla="*/ 364065 w 511847"/>
              <a:gd name="connsiteY42" fmla="*/ 415872 h 526709"/>
              <a:gd name="connsiteX43" fmla="*/ 336356 w 511847"/>
              <a:gd name="connsiteY43" fmla="*/ 406636 h 526709"/>
              <a:gd name="connsiteX44" fmla="*/ 317883 w 511847"/>
              <a:gd name="connsiteY44" fmla="*/ 434345 h 526709"/>
              <a:gd name="connsiteX45" fmla="*/ 290174 w 511847"/>
              <a:gd name="connsiteY45" fmla="*/ 443581 h 526709"/>
              <a:gd name="connsiteX46" fmla="*/ 253228 w 511847"/>
              <a:gd name="connsiteY46" fmla="*/ 462054 h 526709"/>
              <a:gd name="connsiteX47" fmla="*/ 243992 w 511847"/>
              <a:gd name="connsiteY47" fmla="*/ 434345 h 526709"/>
              <a:gd name="connsiteX48" fmla="*/ 234756 w 511847"/>
              <a:gd name="connsiteY48" fmla="*/ 388163 h 526709"/>
              <a:gd name="connsiteX49" fmla="*/ 197810 w 511847"/>
              <a:gd name="connsiteY49" fmla="*/ 378927 h 526709"/>
              <a:gd name="connsiteX50" fmla="*/ 188574 w 511847"/>
              <a:gd name="connsiteY50" fmla="*/ 351218 h 526709"/>
              <a:gd name="connsiteX51" fmla="*/ 123919 w 511847"/>
              <a:gd name="connsiteY51" fmla="*/ 351218 h 526709"/>
              <a:gd name="connsiteX52" fmla="*/ 114683 w 511847"/>
              <a:gd name="connsiteY52" fmla="*/ 286563 h 526709"/>
              <a:gd name="connsiteX53" fmla="*/ 96210 w 511847"/>
              <a:gd name="connsiteY53" fmla="*/ 231145 h 526709"/>
              <a:gd name="connsiteX54" fmla="*/ 114683 w 511847"/>
              <a:gd name="connsiteY54" fmla="*/ 148018 h 526709"/>
              <a:gd name="connsiteX55" fmla="*/ 133156 w 511847"/>
              <a:gd name="connsiteY55" fmla="*/ 120309 h 526709"/>
              <a:gd name="connsiteX56" fmla="*/ 142392 w 511847"/>
              <a:gd name="connsiteY56" fmla="*/ 92600 h 526709"/>
              <a:gd name="connsiteX57" fmla="*/ 179337 w 511847"/>
              <a:gd name="connsiteY57" fmla="*/ 37181 h 526709"/>
              <a:gd name="connsiteX58" fmla="*/ 197810 w 511847"/>
              <a:gd name="connsiteY58" fmla="*/ 92600 h 526709"/>
              <a:gd name="connsiteX59" fmla="*/ 207047 w 511847"/>
              <a:gd name="connsiteY59" fmla="*/ 120309 h 526709"/>
              <a:gd name="connsiteX60" fmla="*/ 216283 w 511847"/>
              <a:gd name="connsiteY60" fmla="*/ 74127 h 526709"/>
              <a:gd name="connsiteX61" fmla="*/ 234756 w 511847"/>
              <a:gd name="connsiteY61" fmla="*/ 46418 h 526709"/>
              <a:gd name="connsiteX62" fmla="*/ 243992 w 511847"/>
              <a:gd name="connsiteY62" fmla="*/ 18709 h 526709"/>
              <a:gd name="connsiteX63" fmla="*/ 253228 w 511847"/>
              <a:gd name="connsiteY63" fmla="*/ 64891 h 526709"/>
              <a:gd name="connsiteX64" fmla="*/ 271701 w 511847"/>
              <a:gd name="connsiteY64" fmla="*/ 37181 h 526709"/>
              <a:gd name="connsiteX65" fmla="*/ 327119 w 511847"/>
              <a:gd name="connsiteY65" fmla="*/ 236 h 526709"/>
              <a:gd name="connsiteX66" fmla="*/ 354828 w 511847"/>
              <a:gd name="connsiteY66" fmla="*/ 18709 h 526709"/>
              <a:gd name="connsiteX67" fmla="*/ 382537 w 511847"/>
              <a:gd name="connsiteY67" fmla="*/ 236 h 526709"/>
              <a:gd name="connsiteX68" fmla="*/ 391774 w 511847"/>
              <a:gd name="connsiteY68" fmla="*/ 27945 h 526709"/>
              <a:gd name="connsiteX69" fmla="*/ 419483 w 511847"/>
              <a:gd name="connsiteY69" fmla="*/ 37181 h 526709"/>
              <a:gd name="connsiteX70" fmla="*/ 465665 w 511847"/>
              <a:gd name="connsiteY70" fmla="*/ 27945 h 526709"/>
              <a:gd name="connsiteX71" fmla="*/ 456428 w 511847"/>
              <a:gd name="connsiteY71" fmla="*/ 55654 h 526709"/>
              <a:gd name="connsiteX72" fmla="*/ 401010 w 511847"/>
              <a:gd name="connsiteY72" fmla="*/ 101836 h 526709"/>
              <a:gd name="connsiteX73" fmla="*/ 437956 w 511847"/>
              <a:gd name="connsiteY73" fmla="*/ 138781 h 526709"/>
              <a:gd name="connsiteX74" fmla="*/ 428719 w 511847"/>
              <a:gd name="connsiteY74" fmla="*/ 166491 h 526709"/>
              <a:gd name="connsiteX75" fmla="*/ 401010 w 511847"/>
              <a:gd name="connsiteY75" fmla="*/ 194200 h 526709"/>
              <a:gd name="connsiteX76" fmla="*/ 391774 w 511847"/>
              <a:gd name="connsiteY76" fmla="*/ 221909 h 526709"/>
              <a:gd name="connsiteX77" fmla="*/ 419483 w 511847"/>
              <a:gd name="connsiteY77" fmla="*/ 194200 h 526709"/>
              <a:gd name="connsiteX78" fmla="*/ 474901 w 511847"/>
              <a:gd name="connsiteY78" fmla="*/ 175727 h 526709"/>
              <a:gd name="connsiteX79" fmla="*/ 502610 w 511847"/>
              <a:gd name="connsiteY79" fmla="*/ 194200 h 526709"/>
              <a:gd name="connsiteX80" fmla="*/ 465665 w 511847"/>
              <a:gd name="connsiteY80" fmla="*/ 231145 h 526709"/>
              <a:gd name="connsiteX81" fmla="*/ 419483 w 511847"/>
              <a:gd name="connsiteY81" fmla="*/ 277327 h 526709"/>
              <a:gd name="connsiteX82" fmla="*/ 410247 w 511847"/>
              <a:gd name="connsiteY82" fmla="*/ 305036 h 526709"/>
              <a:gd name="connsiteX83" fmla="*/ 382537 w 511847"/>
              <a:gd name="connsiteY83" fmla="*/ 314272 h 526709"/>
              <a:gd name="connsiteX84" fmla="*/ 299410 w 511847"/>
              <a:gd name="connsiteY84" fmla="*/ 323509 h 526709"/>
              <a:gd name="connsiteX85" fmla="*/ 216283 w 511847"/>
              <a:gd name="connsiteY85" fmla="*/ 360454 h 526709"/>
              <a:gd name="connsiteX86" fmla="*/ 133156 w 511847"/>
              <a:gd name="connsiteY86" fmla="*/ 351218 h 526709"/>
              <a:gd name="connsiteX87" fmla="*/ 77737 w 511847"/>
              <a:gd name="connsiteY87" fmla="*/ 305036 h 526709"/>
              <a:gd name="connsiteX88" fmla="*/ 86974 w 511847"/>
              <a:gd name="connsiteY88" fmla="*/ 425109 h 526709"/>
              <a:gd name="connsiteX89" fmla="*/ 96210 w 511847"/>
              <a:gd name="connsiteY89" fmla="*/ 452818 h 526709"/>
              <a:gd name="connsiteX90" fmla="*/ 123919 w 511847"/>
              <a:gd name="connsiteY90" fmla="*/ 471291 h 526709"/>
              <a:gd name="connsiteX91" fmla="*/ 151628 w 511847"/>
              <a:gd name="connsiteY91" fmla="*/ 499000 h 526709"/>
              <a:gd name="connsiteX92" fmla="*/ 207047 w 511847"/>
              <a:gd name="connsiteY92" fmla="*/ 526709 h 526709"/>
              <a:gd name="connsiteX93" fmla="*/ 243992 w 511847"/>
              <a:gd name="connsiteY93" fmla="*/ 517472 h 526709"/>
              <a:gd name="connsiteX94" fmla="*/ 290174 w 511847"/>
              <a:gd name="connsiteY94" fmla="*/ 471291 h 526709"/>
              <a:gd name="connsiteX95" fmla="*/ 317883 w 511847"/>
              <a:gd name="connsiteY95" fmla="*/ 452818 h 526709"/>
              <a:gd name="connsiteX96" fmla="*/ 364065 w 511847"/>
              <a:gd name="connsiteY96" fmla="*/ 397400 h 526709"/>
              <a:gd name="connsiteX97" fmla="*/ 391774 w 511847"/>
              <a:gd name="connsiteY97" fmla="*/ 378927 h 526709"/>
              <a:gd name="connsiteX98" fmla="*/ 401010 w 511847"/>
              <a:gd name="connsiteY98" fmla="*/ 351218 h 526709"/>
              <a:gd name="connsiteX99" fmla="*/ 437956 w 511847"/>
              <a:gd name="connsiteY99" fmla="*/ 295800 h 526709"/>
              <a:gd name="connsiteX100" fmla="*/ 437956 w 511847"/>
              <a:gd name="connsiteY100" fmla="*/ 175727 h 526709"/>
              <a:gd name="connsiteX101" fmla="*/ 428719 w 511847"/>
              <a:gd name="connsiteY101" fmla="*/ 148018 h 526709"/>
              <a:gd name="connsiteX102" fmla="*/ 345592 w 511847"/>
              <a:gd name="connsiteY102" fmla="*/ 101836 h 526709"/>
              <a:gd name="connsiteX103" fmla="*/ 243992 w 511847"/>
              <a:gd name="connsiteY103" fmla="*/ 92600 h 526709"/>
              <a:gd name="connsiteX104" fmla="*/ 142392 w 511847"/>
              <a:gd name="connsiteY104" fmla="*/ 129545 h 526709"/>
              <a:gd name="connsiteX105" fmla="*/ 40792 w 511847"/>
              <a:gd name="connsiteY105" fmla="*/ 157254 h 526709"/>
              <a:gd name="connsiteX106" fmla="*/ 13083 w 511847"/>
              <a:gd name="connsiteY106" fmla="*/ 341981 h 526709"/>
              <a:gd name="connsiteX107" fmla="*/ 59265 w 511847"/>
              <a:gd name="connsiteY107" fmla="*/ 332745 h 526709"/>
              <a:gd name="connsiteX108" fmla="*/ 96210 w 511847"/>
              <a:gd name="connsiteY108" fmla="*/ 323509 h 526709"/>
              <a:gd name="connsiteX109" fmla="*/ 105447 w 511847"/>
              <a:gd name="connsiteY109" fmla="*/ 295800 h 526709"/>
              <a:gd name="connsiteX110" fmla="*/ 133156 w 511847"/>
              <a:gd name="connsiteY110" fmla="*/ 101836 h 526709"/>
              <a:gd name="connsiteX111" fmla="*/ 188574 w 511847"/>
              <a:gd name="connsiteY111" fmla="*/ 64891 h 526709"/>
              <a:gd name="connsiteX112" fmla="*/ 243992 w 511847"/>
              <a:gd name="connsiteY112" fmla="*/ 46418 h 526709"/>
              <a:gd name="connsiteX113" fmla="*/ 271701 w 511847"/>
              <a:gd name="connsiteY113" fmla="*/ 64891 h 526709"/>
              <a:gd name="connsiteX114" fmla="*/ 308647 w 511847"/>
              <a:gd name="connsiteY114" fmla="*/ 120309 h 526709"/>
              <a:gd name="connsiteX115" fmla="*/ 317883 w 511847"/>
              <a:gd name="connsiteY115" fmla="*/ 148018 h 526709"/>
              <a:gd name="connsiteX116" fmla="*/ 345592 w 511847"/>
              <a:gd name="connsiteY116" fmla="*/ 231145 h 526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</a:cxnLst>
            <a:rect l="l" t="t" r="r" b="b"/>
            <a:pathLst>
              <a:path w="511847" h="526709">
                <a:moveTo>
                  <a:pt x="345592" y="231145"/>
                </a:moveTo>
                <a:cubicBezTo>
                  <a:pt x="337895" y="237302"/>
                  <a:pt x="293209" y="217226"/>
                  <a:pt x="271701" y="184963"/>
                </a:cubicBezTo>
                <a:cubicBezTo>
                  <a:pt x="266301" y="176862"/>
                  <a:pt x="265544" y="166490"/>
                  <a:pt x="262465" y="157254"/>
                </a:cubicBezTo>
                <a:cubicBezTo>
                  <a:pt x="265544" y="144939"/>
                  <a:pt x="261372" y="127687"/>
                  <a:pt x="271701" y="120309"/>
                </a:cubicBezTo>
                <a:cubicBezTo>
                  <a:pt x="286940" y="109424"/>
                  <a:pt x="309353" y="116994"/>
                  <a:pt x="327119" y="111072"/>
                </a:cubicBezTo>
                <a:cubicBezTo>
                  <a:pt x="337650" y="107562"/>
                  <a:pt x="345592" y="98757"/>
                  <a:pt x="354828" y="92600"/>
                </a:cubicBezTo>
                <a:cubicBezTo>
                  <a:pt x="377315" y="160061"/>
                  <a:pt x="354411" y="152741"/>
                  <a:pt x="410247" y="138781"/>
                </a:cubicBezTo>
                <a:cubicBezTo>
                  <a:pt x="419483" y="132624"/>
                  <a:pt x="428027" y="115345"/>
                  <a:pt x="437956" y="120309"/>
                </a:cubicBezTo>
                <a:cubicBezTo>
                  <a:pt x="449310" y="125986"/>
                  <a:pt x="447192" y="144560"/>
                  <a:pt x="447192" y="157254"/>
                </a:cubicBezTo>
                <a:cubicBezTo>
                  <a:pt x="447192" y="203539"/>
                  <a:pt x="452593" y="251891"/>
                  <a:pt x="437956" y="295800"/>
                </a:cubicBezTo>
                <a:cubicBezTo>
                  <a:pt x="422380" y="342527"/>
                  <a:pt x="389907" y="348761"/>
                  <a:pt x="354828" y="360454"/>
                </a:cubicBezTo>
                <a:cubicBezTo>
                  <a:pt x="357907" y="348139"/>
                  <a:pt x="375851" y="328224"/>
                  <a:pt x="364065" y="323509"/>
                </a:cubicBezTo>
                <a:cubicBezTo>
                  <a:pt x="345986" y="316277"/>
                  <a:pt x="308647" y="341981"/>
                  <a:pt x="308647" y="341981"/>
                </a:cubicBezTo>
                <a:cubicBezTo>
                  <a:pt x="298794" y="356761"/>
                  <a:pt x="281554" y="401095"/>
                  <a:pt x="271701" y="341981"/>
                </a:cubicBezTo>
                <a:cubicBezTo>
                  <a:pt x="270100" y="332378"/>
                  <a:pt x="278262" y="323633"/>
                  <a:pt x="280937" y="314272"/>
                </a:cubicBezTo>
                <a:cubicBezTo>
                  <a:pt x="284424" y="302066"/>
                  <a:pt x="286687" y="289533"/>
                  <a:pt x="290174" y="277327"/>
                </a:cubicBezTo>
                <a:cubicBezTo>
                  <a:pt x="292849" y="267966"/>
                  <a:pt x="308118" y="253972"/>
                  <a:pt x="299410" y="249618"/>
                </a:cubicBezTo>
                <a:cubicBezTo>
                  <a:pt x="289481" y="244654"/>
                  <a:pt x="280229" y="260984"/>
                  <a:pt x="271701" y="268091"/>
                </a:cubicBezTo>
                <a:cubicBezTo>
                  <a:pt x="200592" y="327349"/>
                  <a:pt x="285072" y="268414"/>
                  <a:pt x="216283" y="314272"/>
                </a:cubicBezTo>
                <a:cubicBezTo>
                  <a:pt x="207047" y="311193"/>
                  <a:pt x="196675" y="310436"/>
                  <a:pt x="188574" y="305036"/>
                </a:cubicBezTo>
                <a:cubicBezTo>
                  <a:pt x="177706" y="297790"/>
                  <a:pt x="170900" y="285689"/>
                  <a:pt x="160865" y="277327"/>
                </a:cubicBezTo>
                <a:cubicBezTo>
                  <a:pt x="152337" y="270220"/>
                  <a:pt x="142392" y="265012"/>
                  <a:pt x="133156" y="258854"/>
                </a:cubicBezTo>
                <a:cubicBezTo>
                  <a:pt x="123816" y="244844"/>
                  <a:pt x="105447" y="222557"/>
                  <a:pt x="105447" y="203436"/>
                </a:cubicBezTo>
                <a:cubicBezTo>
                  <a:pt x="105447" y="193700"/>
                  <a:pt x="109283" y="183828"/>
                  <a:pt x="114683" y="175727"/>
                </a:cubicBezTo>
                <a:cubicBezTo>
                  <a:pt x="121929" y="164859"/>
                  <a:pt x="133156" y="157254"/>
                  <a:pt x="142392" y="148018"/>
                </a:cubicBezTo>
                <a:cubicBezTo>
                  <a:pt x="151628" y="151097"/>
                  <a:pt x="161393" y="152900"/>
                  <a:pt x="170101" y="157254"/>
                </a:cubicBezTo>
                <a:cubicBezTo>
                  <a:pt x="180030" y="162218"/>
                  <a:pt x="187041" y="178419"/>
                  <a:pt x="197810" y="175727"/>
                </a:cubicBezTo>
                <a:cubicBezTo>
                  <a:pt x="207255" y="173366"/>
                  <a:pt x="200163" y="154902"/>
                  <a:pt x="207047" y="148018"/>
                </a:cubicBezTo>
                <a:cubicBezTo>
                  <a:pt x="213931" y="141134"/>
                  <a:pt x="225520" y="141860"/>
                  <a:pt x="234756" y="138781"/>
                </a:cubicBezTo>
                <a:cubicBezTo>
                  <a:pt x="280614" y="69992"/>
                  <a:pt x="221679" y="154472"/>
                  <a:pt x="280937" y="83363"/>
                </a:cubicBezTo>
                <a:cubicBezTo>
                  <a:pt x="288044" y="74835"/>
                  <a:pt x="290742" y="62589"/>
                  <a:pt x="299410" y="55654"/>
                </a:cubicBezTo>
                <a:cubicBezTo>
                  <a:pt x="307013" y="49572"/>
                  <a:pt x="317516" y="48019"/>
                  <a:pt x="327119" y="46418"/>
                </a:cubicBezTo>
                <a:cubicBezTo>
                  <a:pt x="354620" y="41835"/>
                  <a:pt x="382538" y="40260"/>
                  <a:pt x="410247" y="37181"/>
                </a:cubicBezTo>
                <a:cubicBezTo>
                  <a:pt x="419483" y="40260"/>
                  <a:pt x="430354" y="40336"/>
                  <a:pt x="437956" y="46418"/>
                </a:cubicBezTo>
                <a:cubicBezTo>
                  <a:pt x="469787" y="71883"/>
                  <a:pt x="453241" y="93251"/>
                  <a:pt x="447192" y="129545"/>
                </a:cubicBezTo>
                <a:cubicBezTo>
                  <a:pt x="453350" y="138781"/>
                  <a:pt x="457816" y="149405"/>
                  <a:pt x="465665" y="157254"/>
                </a:cubicBezTo>
                <a:cubicBezTo>
                  <a:pt x="527241" y="218830"/>
                  <a:pt x="462586" y="129545"/>
                  <a:pt x="511847" y="203436"/>
                </a:cubicBezTo>
                <a:cubicBezTo>
                  <a:pt x="508768" y="212672"/>
                  <a:pt x="508011" y="223044"/>
                  <a:pt x="502610" y="231145"/>
                </a:cubicBezTo>
                <a:cubicBezTo>
                  <a:pt x="495364" y="242013"/>
                  <a:pt x="483263" y="248819"/>
                  <a:pt x="474901" y="258854"/>
                </a:cubicBezTo>
                <a:cubicBezTo>
                  <a:pt x="467794" y="267382"/>
                  <a:pt x="462586" y="277327"/>
                  <a:pt x="456428" y="286563"/>
                </a:cubicBezTo>
                <a:cubicBezTo>
                  <a:pt x="454105" y="312117"/>
                  <a:pt x="472902" y="397732"/>
                  <a:pt x="419483" y="406636"/>
                </a:cubicBezTo>
                <a:cubicBezTo>
                  <a:pt x="409880" y="408237"/>
                  <a:pt x="401010" y="400479"/>
                  <a:pt x="391774" y="397400"/>
                </a:cubicBezTo>
                <a:cubicBezTo>
                  <a:pt x="382538" y="403557"/>
                  <a:pt x="375015" y="414047"/>
                  <a:pt x="364065" y="415872"/>
                </a:cubicBezTo>
                <a:cubicBezTo>
                  <a:pt x="354462" y="417473"/>
                  <a:pt x="345396" y="403020"/>
                  <a:pt x="336356" y="406636"/>
                </a:cubicBezTo>
                <a:cubicBezTo>
                  <a:pt x="326049" y="410759"/>
                  <a:pt x="326551" y="427410"/>
                  <a:pt x="317883" y="434345"/>
                </a:cubicBezTo>
                <a:cubicBezTo>
                  <a:pt x="310280" y="440427"/>
                  <a:pt x="299123" y="439746"/>
                  <a:pt x="290174" y="443581"/>
                </a:cubicBezTo>
                <a:cubicBezTo>
                  <a:pt x="277518" y="449005"/>
                  <a:pt x="265543" y="455896"/>
                  <a:pt x="253228" y="462054"/>
                </a:cubicBezTo>
                <a:cubicBezTo>
                  <a:pt x="250149" y="452818"/>
                  <a:pt x="246353" y="443790"/>
                  <a:pt x="243992" y="434345"/>
                </a:cubicBezTo>
                <a:cubicBezTo>
                  <a:pt x="240185" y="419115"/>
                  <a:pt x="244806" y="400223"/>
                  <a:pt x="234756" y="388163"/>
                </a:cubicBezTo>
                <a:cubicBezTo>
                  <a:pt x="226629" y="378411"/>
                  <a:pt x="210125" y="382006"/>
                  <a:pt x="197810" y="378927"/>
                </a:cubicBezTo>
                <a:cubicBezTo>
                  <a:pt x="194731" y="369691"/>
                  <a:pt x="196176" y="357300"/>
                  <a:pt x="188574" y="351218"/>
                </a:cubicBezTo>
                <a:cubicBezTo>
                  <a:pt x="164695" y="332115"/>
                  <a:pt x="146405" y="343722"/>
                  <a:pt x="123919" y="351218"/>
                </a:cubicBezTo>
                <a:cubicBezTo>
                  <a:pt x="120840" y="329666"/>
                  <a:pt x="119578" y="307776"/>
                  <a:pt x="114683" y="286563"/>
                </a:cubicBezTo>
                <a:cubicBezTo>
                  <a:pt x="110305" y="267590"/>
                  <a:pt x="96210" y="231145"/>
                  <a:pt x="96210" y="231145"/>
                </a:cubicBezTo>
                <a:cubicBezTo>
                  <a:pt x="99757" y="209866"/>
                  <a:pt x="103315" y="170753"/>
                  <a:pt x="114683" y="148018"/>
                </a:cubicBezTo>
                <a:cubicBezTo>
                  <a:pt x="119647" y="138089"/>
                  <a:pt x="126998" y="129545"/>
                  <a:pt x="133156" y="120309"/>
                </a:cubicBezTo>
                <a:cubicBezTo>
                  <a:pt x="136235" y="111073"/>
                  <a:pt x="137664" y="101111"/>
                  <a:pt x="142392" y="92600"/>
                </a:cubicBezTo>
                <a:cubicBezTo>
                  <a:pt x="153174" y="73192"/>
                  <a:pt x="179337" y="37181"/>
                  <a:pt x="179337" y="37181"/>
                </a:cubicBezTo>
                <a:lnTo>
                  <a:pt x="197810" y="92600"/>
                </a:lnTo>
                <a:lnTo>
                  <a:pt x="207047" y="120309"/>
                </a:lnTo>
                <a:cubicBezTo>
                  <a:pt x="210126" y="104915"/>
                  <a:pt x="210771" y="88826"/>
                  <a:pt x="216283" y="74127"/>
                </a:cubicBezTo>
                <a:cubicBezTo>
                  <a:pt x="220181" y="63733"/>
                  <a:pt x="229792" y="56347"/>
                  <a:pt x="234756" y="46418"/>
                </a:cubicBezTo>
                <a:cubicBezTo>
                  <a:pt x="239110" y="37710"/>
                  <a:pt x="240913" y="27945"/>
                  <a:pt x="243992" y="18709"/>
                </a:cubicBezTo>
                <a:cubicBezTo>
                  <a:pt x="247071" y="34103"/>
                  <a:pt x="240166" y="56183"/>
                  <a:pt x="253228" y="64891"/>
                </a:cubicBezTo>
                <a:cubicBezTo>
                  <a:pt x="262465" y="71049"/>
                  <a:pt x="264594" y="45709"/>
                  <a:pt x="271701" y="37181"/>
                </a:cubicBezTo>
                <a:cubicBezTo>
                  <a:pt x="298311" y="5249"/>
                  <a:pt x="292969" y="11619"/>
                  <a:pt x="327119" y="236"/>
                </a:cubicBezTo>
                <a:cubicBezTo>
                  <a:pt x="336355" y="6394"/>
                  <a:pt x="343727" y="18709"/>
                  <a:pt x="354828" y="18709"/>
                </a:cubicBezTo>
                <a:cubicBezTo>
                  <a:pt x="365929" y="18709"/>
                  <a:pt x="371768" y="-2456"/>
                  <a:pt x="382537" y="236"/>
                </a:cubicBezTo>
                <a:cubicBezTo>
                  <a:pt x="391982" y="2597"/>
                  <a:pt x="384890" y="21061"/>
                  <a:pt x="391774" y="27945"/>
                </a:cubicBezTo>
                <a:cubicBezTo>
                  <a:pt x="398658" y="34829"/>
                  <a:pt x="410247" y="34102"/>
                  <a:pt x="419483" y="37181"/>
                </a:cubicBezTo>
                <a:cubicBezTo>
                  <a:pt x="434877" y="34102"/>
                  <a:pt x="451624" y="20924"/>
                  <a:pt x="465665" y="27945"/>
                </a:cubicBezTo>
                <a:cubicBezTo>
                  <a:pt x="474373" y="32299"/>
                  <a:pt x="461829" y="47553"/>
                  <a:pt x="456428" y="55654"/>
                </a:cubicBezTo>
                <a:cubicBezTo>
                  <a:pt x="442204" y="76989"/>
                  <a:pt x="421456" y="88205"/>
                  <a:pt x="401010" y="101836"/>
                </a:cubicBezTo>
                <a:cubicBezTo>
                  <a:pt x="361316" y="161377"/>
                  <a:pt x="389863" y="100306"/>
                  <a:pt x="437956" y="138781"/>
                </a:cubicBezTo>
                <a:cubicBezTo>
                  <a:pt x="445559" y="144863"/>
                  <a:pt x="434120" y="158390"/>
                  <a:pt x="428719" y="166491"/>
                </a:cubicBezTo>
                <a:cubicBezTo>
                  <a:pt x="421473" y="177359"/>
                  <a:pt x="410246" y="184964"/>
                  <a:pt x="401010" y="194200"/>
                </a:cubicBezTo>
                <a:cubicBezTo>
                  <a:pt x="397931" y="203436"/>
                  <a:pt x="382038" y="221909"/>
                  <a:pt x="391774" y="221909"/>
                </a:cubicBezTo>
                <a:cubicBezTo>
                  <a:pt x="404836" y="221909"/>
                  <a:pt x="408065" y="200544"/>
                  <a:pt x="419483" y="194200"/>
                </a:cubicBezTo>
                <a:cubicBezTo>
                  <a:pt x="436505" y="184744"/>
                  <a:pt x="474901" y="175727"/>
                  <a:pt x="474901" y="175727"/>
                </a:cubicBezTo>
                <a:cubicBezTo>
                  <a:pt x="484137" y="181885"/>
                  <a:pt x="498487" y="183893"/>
                  <a:pt x="502610" y="194200"/>
                </a:cubicBezTo>
                <a:cubicBezTo>
                  <a:pt x="514201" y="223177"/>
                  <a:pt x="478705" y="226799"/>
                  <a:pt x="465665" y="231145"/>
                </a:cubicBezTo>
                <a:cubicBezTo>
                  <a:pt x="437957" y="249617"/>
                  <a:pt x="434877" y="246540"/>
                  <a:pt x="419483" y="277327"/>
                </a:cubicBezTo>
                <a:cubicBezTo>
                  <a:pt x="415129" y="286035"/>
                  <a:pt x="417131" y="298152"/>
                  <a:pt x="410247" y="305036"/>
                </a:cubicBezTo>
                <a:cubicBezTo>
                  <a:pt x="403362" y="311920"/>
                  <a:pt x="392141" y="312671"/>
                  <a:pt x="382537" y="314272"/>
                </a:cubicBezTo>
                <a:cubicBezTo>
                  <a:pt x="355037" y="318855"/>
                  <a:pt x="327119" y="320430"/>
                  <a:pt x="299410" y="323509"/>
                </a:cubicBezTo>
                <a:cubicBezTo>
                  <a:pt x="233461" y="345491"/>
                  <a:pt x="260193" y="331180"/>
                  <a:pt x="216283" y="360454"/>
                </a:cubicBezTo>
                <a:cubicBezTo>
                  <a:pt x="188574" y="357375"/>
                  <a:pt x="160203" y="357980"/>
                  <a:pt x="133156" y="351218"/>
                </a:cubicBezTo>
                <a:cubicBezTo>
                  <a:pt x="116012" y="346932"/>
                  <a:pt x="88075" y="315374"/>
                  <a:pt x="77737" y="305036"/>
                </a:cubicBezTo>
                <a:cubicBezTo>
                  <a:pt x="80816" y="345060"/>
                  <a:pt x="81995" y="385276"/>
                  <a:pt x="86974" y="425109"/>
                </a:cubicBezTo>
                <a:cubicBezTo>
                  <a:pt x="88182" y="434770"/>
                  <a:pt x="90128" y="445215"/>
                  <a:pt x="96210" y="452818"/>
                </a:cubicBezTo>
                <a:cubicBezTo>
                  <a:pt x="103145" y="461486"/>
                  <a:pt x="115391" y="464184"/>
                  <a:pt x="123919" y="471291"/>
                </a:cubicBezTo>
                <a:cubicBezTo>
                  <a:pt x="133954" y="479653"/>
                  <a:pt x="141593" y="490638"/>
                  <a:pt x="151628" y="499000"/>
                </a:cubicBezTo>
                <a:cubicBezTo>
                  <a:pt x="175500" y="518893"/>
                  <a:pt x="179277" y="517452"/>
                  <a:pt x="207047" y="526709"/>
                </a:cubicBezTo>
                <a:cubicBezTo>
                  <a:pt x="219362" y="523630"/>
                  <a:pt x="232324" y="522472"/>
                  <a:pt x="243992" y="517472"/>
                </a:cubicBezTo>
                <a:cubicBezTo>
                  <a:pt x="287095" y="498999"/>
                  <a:pt x="259385" y="502080"/>
                  <a:pt x="290174" y="471291"/>
                </a:cubicBezTo>
                <a:cubicBezTo>
                  <a:pt x="298023" y="463442"/>
                  <a:pt x="309355" y="459925"/>
                  <a:pt x="317883" y="452818"/>
                </a:cubicBezTo>
                <a:cubicBezTo>
                  <a:pt x="408670" y="377162"/>
                  <a:pt x="291411" y="470054"/>
                  <a:pt x="364065" y="397400"/>
                </a:cubicBezTo>
                <a:cubicBezTo>
                  <a:pt x="371914" y="389551"/>
                  <a:pt x="382538" y="385085"/>
                  <a:pt x="391774" y="378927"/>
                </a:cubicBezTo>
                <a:cubicBezTo>
                  <a:pt x="394853" y="369691"/>
                  <a:pt x="396282" y="359729"/>
                  <a:pt x="401010" y="351218"/>
                </a:cubicBezTo>
                <a:cubicBezTo>
                  <a:pt x="411792" y="331810"/>
                  <a:pt x="437956" y="295800"/>
                  <a:pt x="437956" y="295800"/>
                </a:cubicBezTo>
                <a:cubicBezTo>
                  <a:pt x="455793" y="242287"/>
                  <a:pt x="451921" y="266498"/>
                  <a:pt x="437956" y="175727"/>
                </a:cubicBezTo>
                <a:cubicBezTo>
                  <a:pt x="436476" y="166104"/>
                  <a:pt x="435603" y="154902"/>
                  <a:pt x="428719" y="148018"/>
                </a:cubicBezTo>
                <a:cubicBezTo>
                  <a:pt x="396958" y="116257"/>
                  <a:pt x="380437" y="113450"/>
                  <a:pt x="345592" y="101836"/>
                </a:cubicBezTo>
                <a:cubicBezTo>
                  <a:pt x="301078" y="72159"/>
                  <a:pt x="320294" y="76250"/>
                  <a:pt x="243992" y="92600"/>
                </a:cubicBezTo>
                <a:cubicBezTo>
                  <a:pt x="211175" y="99632"/>
                  <a:pt x="174016" y="118045"/>
                  <a:pt x="142392" y="129545"/>
                </a:cubicBezTo>
                <a:cubicBezTo>
                  <a:pt x="85100" y="150379"/>
                  <a:pt x="95571" y="146299"/>
                  <a:pt x="40792" y="157254"/>
                </a:cubicBezTo>
                <a:cubicBezTo>
                  <a:pt x="-20123" y="248627"/>
                  <a:pt x="2265" y="190527"/>
                  <a:pt x="13083" y="341981"/>
                </a:cubicBezTo>
                <a:cubicBezTo>
                  <a:pt x="28477" y="338902"/>
                  <a:pt x="43940" y="336150"/>
                  <a:pt x="59265" y="332745"/>
                </a:cubicBezTo>
                <a:cubicBezTo>
                  <a:pt x="71657" y="329991"/>
                  <a:pt x="86298" y="331439"/>
                  <a:pt x="96210" y="323509"/>
                </a:cubicBezTo>
                <a:cubicBezTo>
                  <a:pt x="103813" y="317427"/>
                  <a:pt x="102368" y="305036"/>
                  <a:pt x="105447" y="295800"/>
                </a:cubicBezTo>
                <a:cubicBezTo>
                  <a:pt x="106310" y="280263"/>
                  <a:pt x="85692" y="143366"/>
                  <a:pt x="133156" y="101836"/>
                </a:cubicBezTo>
                <a:cubicBezTo>
                  <a:pt x="149864" y="87216"/>
                  <a:pt x="167512" y="71912"/>
                  <a:pt x="188574" y="64891"/>
                </a:cubicBezTo>
                <a:lnTo>
                  <a:pt x="243992" y="46418"/>
                </a:lnTo>
                <a:cubicBezTo>
                  <a:pt x="253228" y="52576"/>
                  <a:pt x="264391" y="56537"/>
                  <a:pt x="271701" y="64891"/>
                </a:cubicBezTo>
                <a:cubicBezTo>
                  <a:pt x="286321" y="81599"/>
                  <a:pt x="308647" y="120309"/>
                  <a:pt x="308647" y="120309"/>
                </a:cubicBezTo>
                <a:cubicBezTo>
                  <a:pt x="311726" y="129545"/>
                  <a:pt x="313529" y="139310"/>
                  <a:pt x="317883" y="148018"/>
                </a:cubicBezTo>
                <a:cubicBezTo>
                  <a:pt x="338064" y="188380"/>
                  <a:pt x="353289" y="224988"/>
                  <a:pt x="345592" y="231145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0348162" y="2840009"/>
            <a:ext cx="721022" cy="43785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300898" y="189380"/>
            <a:ext cx="380568" cy="5378"/>
          </a:xfrm>
          <a:prstGeom prst="line">
            <a:avLst/>
          </a:prstGeom>
          <a:ln w="1905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flipH="1" flipV="1">
            <a:off x="1696035" y="306588"/>
            <a:ext cx="5200" cy="817410"/>
          </a:xfrm>
          <a:prstGeom prst="line">
            <a:avLst/>
          </a:prstGeom>
          <a:ln w="1905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>
            <a:off x="1358134" y="1040659"/>
            <a:ext cx="318785" cy="173755"/>
          </a:xfrm>
          <a:prstGeom prst="line">
            <a:avLst/>
          </a:prstGeom>
          <a:ln w="1905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 txBox="1"/>
          <p:nvPr/>
        </p:nvSpPr>
        <p:spPr>
          <a:xfrm rot="3808539">
            <a:off x="1262270" y="624753"/>
            <a:ext cx="5425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corral</a:t>
            </a:r>
          </a:p>
        </p:txBody>
      </p:sp>
      <p:sp>
        <p:nvSpPr>
          <p:cNvPr id="196" name="Freeform 195"/>
          <p:cNvSpPr/>
          <p:nvPr/>
        </p:nvSpPr>
        <p:spPr>
          <a:xfrm>
            <a:off x="5954448" y="4569537"/>
            <a:ext cx="231120" cy="147119"/>
          </a:xfrm>
          <a:custGeom>
            <a:avLst/>
            <a:gdLst>
              <a:gd name="connsiteX0" fmla="*/ 258792 w 391313"/>
              <a:gd name="connsiteY0" fmla="*/ 43132 h 379562"/>
              <a:gd name="connsiteX1" fmla="*/ 301924 w 391313"/>
              <a:gd name="connsiteY1" fmla="*/ 77638 h 379562"/>
              <a:gd name="connsiteX2" fmla="*/ 327803 w 391313"/>
              <a:gd name="connsiteY2" fmla="*/ 94891 h 379562"/>
              <a:gd name="connsiteX3" fmla="*/ 379562 w 391313"/>
              <a:gd name="connsiteY3" fmla="*/ 138023 h 379562"/>
              <a:gd name="connsiteX4" fmla="*/ 362309 w 391313"/>
              <a:gd name="connsiteY4" fmla="*/ 172528 h 379562"/>
              <a:gd name="connsiteX5" fmla="*/ 379562 w 391313"/>
              <a:gd name="connsiteY5" fmla="*/ 241540 h 379562"/>
              <a:gd name="connsiteX6" fmla="*/ 310551 w 391313"/>
              <a:gd name="connsiteY6" fmla="*/ 301925 h 379562"/>
              <a:gd name="connsiteX7" fmla="*/ 301924 w 391313"/>
              <a:gd name="connsiteY7" fmla="*/ 327804 h 379562"/>
              <a:gd name="connsiteX8" fmla="*/ 267419 w 391313"/>
              <a:gd name="connsiteY8" fmla="*/ 379562 h 379562"/>
              <a:gd name="connsiteX9" fmla="*/ 232913 w 391313"/>
              <a:gd name="connsiteY9" fmla="*/ 370936 h 379562"/>
              <a:gd name="connsiteX10" fmla="*/ 181154 w 391313"/>
              <a:gd name="connsiteY10" fmla="*/ 362310 h 379562"/>
              <a:gd name="connsiteX11" fmla="*/ 129396 w 391313"/>
              <a:gd name="connsiteY11" fmla="*/ 327804 h 379562"/>
              <a:gd name="connsiteX12" fmla="*/ 103517 w 391313"/>
              <a:gd name="connsiteY12" fmla="*/ 319178 h 379562"/>
              <a:gd name="connsiteX13" fmla="*/ 51758 w 391313"/>
              <a:gd name="connsiteY13" fmla="*/ 284672 h 379562"/>
              <a:gd name="connsiteX14" fmla="*/ 0 w 391313"/>
              <a:gd name="connsiteY14" fmla="*/ 267419 h 379562"/>
              <a:gd name="connsiteX15" fmla="*/ 25879 w 391313"/>
              <a:gd name="connsiteY15" fmla="*/ 155276 h 379562"/>
              <a:gd name="connsiteX16" fmla="*/ 8626 w 391313"/>
              <a:gd name="connsiteY16" fmla="*/ 129396 h 379562"/>
              <a:gd name="connsiteX17" fmla="*/ 60385 w 391313"/>
              <a:gd name="connsiteY17" fmla="*/ 112144 h 379562"/>
              <a:gd name="connsiteX18" fmla="*/ 77637 w 391313"/>
              <a:gd name="connsiteY18" fmla="*/ 86264 h 379562"/>
              <a:gd name="connsiteX19" fmla="*/ 146649 w 391313"/>
              <a:gd name="connsiteY19" fmla="*/ 69011 h 379562"/>
              <a:gd name="connsiteX20" fmla="*/ 172528 w 391313"/>
              <a:gd name="connsiteY20" fmla="*/ 51759 h 379562"/>
              <a:gd name="connsiteX21" fmla="*/ 215660 w 391313"/>
              <a:gd name="connsiteY21" fmla="*/ 0 h 379562"/>
              <a:gd name="connsiteX22" fmla="*/ 258792 w 391313"/>
              <a:gd name="connsiteY22" fmla="*/ 8627 h 379562"/>
              <a:gd name="connsiteX23" fmla="*/ 267419 w 391313"/>
              <a:gd name="connsiteY23" fmla="*/ 34506 h 379562"/>
              <a:gd name="connsiteX24" fmla="*/ 215660 w 391313"/>
              <a:gd name="connsiteY24" fmla="*/ 51759 h 379562"/>
              <a:gd name="connsiteX25" fmla="*/ 258792 w 391313"/>
              <a:gd name="connsiteY25" fmla="*/ 43132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1313" h="379562">
                <a:moveTo>
                  <a:pt x="258792" y="43132"/>
                </a:moveTo>
                <a:cubicBezTo>
                  <a:pt x="273169" y="47445"/>
                  <a:pt x="287194" y="66591"/>
                  <a:pt x="301924" y="77638"/>
                </a:cubicBezTo>
                <a:cubicBezTo>
                  <a:pt x="310218" y="83859"/>
                  <a:pt x="319838" y="88254"/>
                  <a:pt x="327803" y="94891"/>
                </a:cubicBezTo>
                <a:cubicBezTo>
                  <a:pt x="394224" y="150241"/>
                  <a:pt x="315310" y="95187"/>
                  <a:pt x="379562" y="138023"/>
                </a:cubicBezTo>
                <a:cubicBezTo>
                  <a:pt x="406399" y="218537"/>
                  <a:pt x="381479" y="115018"/>
                  <a:pt x="362309" y="172528"/>
                </a:cubicBezTo>
                <a:cubicBezTo>
                  <a:pt x="358838" y="182941"/>
                  <a:pt x="374906" y="227573"/>
                  <a:pt x="379562" y="241540"/>
                </a:cubicBezTo>
                <a:cubicBezTo>
                  <a:pt x="363252" y="339395"/>
                  <a:pt x="393296" y="260552"/>
                  <a:pt x="310551" y="301925"/>
                </a:cubicBezTo>
                <a:cubicBezTo>
                  <a:pt x="302418" y="305992"/>
                  <a:pt x="306340" y="319855"/>
                  <a:pt x="301924" y="327804"/>
                </a:cubicBezTo>
                <a:cubicBezTo>
                  <a:pt x="291854" y="345930"/>
                  <a:pt x="267419" y="379562"/>
                  <a:pt x="267419" y="379562"/>
                </a:cubicBezTo>
                <a:cubicBezTo>
                  <a:pt x="255917" y="376687"/>
                  <a:pt x="244539" y="373261"/>
                  <a:pt x="232913" y="370936"/>
                </a:cubicBezTo>
                <a:cubicBezTo>
                  <a:pt x="215762" y="367506"/>
                  <a:pt x="197300" y="369037"/>
                  <a:pt x="181154" y="362310"/>
                </a:cubicBezTo>
                <a:cubicBezTo>
                  <a:pt x="162014" y="354335"/>
                  <a:pt x="149067" y="334361"/>
                  <a:pt x="129396" y="327804"/>
                </a:cubicBezTo>
                <a:lnTo>
                  <a:pt x="103517" y="319178"/>
                </a:lnTo>
                <a:cubicBezTo>
                  <a:pt x="86264" y="307676"/>
                  <a:pt x="71429" y="291229"/>
                  <a:pt x="51758" y="284672"/>
                </a:cubicBezTo>
                <a:lnTo>
                  <a:pt x="0" y="267419"/>
                </a:lnTo>
                <a:cubicBezTo>
                  <a:pt x="36841" y="212157"/>
                  <a:pt x="46206" y="223034"/>
                  <a:pt x="25879" y="155276"/>
                </a:cubicBezTo>
                <a:cubicBezTo>
                  <a:pt x="22900" y="145345"/>
                  <a:pt x="14377" y="138023"/>
                  <a:pt x="8626" y="129396"/>
                </a:cubicBezTo>
                <a:cubicBezTo>
                  <a:pt x="51942" y="64424"/>
                  <a:pt x="-6463" y="134427"/>
                  <a:pt x="60385" y="112144"/>
                </a:cubicBezTo>
                <a:cubicBezTo>
                  <a:pt x="70221" y="108865"/>
                  <a:pt x="69541" y="92741"/>
                  <a:pt x="77637" y="86264"/>
                </a:cubicBezTo>
                <a:cubicBezTo>
                  <a:pt x="86477" y="79192"/>
                  <a:pt x="144505" y="69440"/>
                  <a:pt x="146649" y="69011"/>
                </a:cubicBezTo>
                <a:cubicBezTo>
                  <a:pt x="155275" y="63260"/>
                  <a:pt x="164564" y="58396"/>
                  <a:pt x="172528" y="51759"/>
                </a:cubicBezTo>
                <a:cubicBezTo>
                  <a:pt x="197433" y="31004"/>
                  <a:pt x="198697" y="25444"/>
                  <a:pt x="215660" y="0"/>
                </a:cubicBezTo>
                <a:cubicBezTo>
                  <a:pt x="230037" y="2876"/>
                  <a:pt x="246592" y="494"/>
                  <a:pt x="258792" y="8627"/>
                </a:cubicBezTo>
                <a:cubicBezTo>
                  <a:pt x="266358" y="13671"/>
                  <a:pt x="273849" y="28076"/>
                  <a:pt x="267419" y="34506"/>
                </a:cubicBezTo>
                <a:cubicBezTo>
                  <a:pt x="254559" y="47366"/>
                  <a:pt x="215660" y="51759"/>
                  <a:pt x="215660" y="51759"/>
                </a:cubicBezTo>
                <a:cubicBezTo>
                  <a:pt x="252451" y="64022"/>
                  <a:pt x="244415" y="38819"/>
                  <a:pt x="258792" y="43132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Freeform 196"/>
          <p:cNvSpPr/>
          <p:nvPr/>
        </p:nvSpPr>
        <p:spPr>
          <a:xfrm>
            <a:off x="6903247" y="4530732"/>
            <a:ext cx="231120" cy="147119"/>
          </a:xfrm>
          <a:custGeom>
            <a:avLst/>
            <a:gdLst>
              <a:gd name="connsiteX0" fmla="*/ 258792 w 391313"/>
              <a:gd name="connsiteY0" fmla="*/ 43132 h 379562"/>
              <a:gd name="connsiteX1" fmla="*/ 301924 w 391313"/>
              <a:gd name="connsiteY1" fmla="*/ 77638 h 379562"/>
              <a:gd name="connsiteX2" fmla="*/ 327803 w 391313"/>
              <a:gd name="connsiteY2" fmla="*/ 94891 h 379562"/>
              <a:gd name="connsiteX3" fmla="*/ 379562 w 391313"/>
              <a:gd name="connsiteY3" fmla="*/ 138023 h 379562"/>
              <a:gd name="connsiteX4" fmla="*/ 362309 w 391313"/>
              <a:gd name="connsiteY4" fmla="*/ 172528 h 379562"/>
              <a:gd name="connsiteX5" fmla="*/ 379562 w 391313"/>
              <a:gd name="connsiteY5" fmla="*/ 241540 h 379562"/>
              <a:gd name="connsiteX6" fmla="*/ 310551 w 391313"/>
              <a:gd name="connsiteY6" fmla="*/ 301925 h 379562"/>
              <a:gd name="connsiteX7" fmla="*/ 301924 w 391313"/>
              <a:gd name="connsiteY7" fmla="*/ 327804 h 379562"/>
              <a:gd name="connsiteX8" fmla="*/ 267419 w 391313"/>
              <a:gd name="connsiteY8" fmla="*/ 379562 h 379562"/>
              <a:gd name="connsiteX9" fmla="*/ 232913 w 391313"/>
              <a:gd name="connsiteY9" fmla="*/ 370936 h 379562"/>
              <a:gd name="connsiteX10" fmla="*/ 181154 w 391313"/>
              <a:gd name="connsiteY10" fmla="*/ 362310 h 379562"/>
              <a:gd name="connsiteX11" fmla="*/ 129396 w 391313"/>
              <a:gd name="connsiteY11" fmla="*/ 327804 h 379562"/>
              <a:gd name="connsiteX12" fmla="*/ 103517 w 391313"/>
              <a:gd name="connsiteY12" fmla="*/ 319178 h 379562"/>
              <a:gd name="connsiteX13" fmla="*/ 51758 w 391313"/>
              <a:gd name="connsiteY13" fmla="*/ 284672 h 379562"/>
              <a:gd name="connsiteX14" fmla="*/ 0 w 391313"/>
              <a:gd name="connsiteY14" fmla="*/ 267419 h 379562"/>
              <a:gd name="connsiteX15" fmla="*/ 25879 w 391313"/>
              <a:gd name="connsiteY15" fmla="*/ 155276 h 379562"/>
              <a:gd name="connsiteX16" fmla="*/ 8626 w 391313"/>
              <a:gd name="connsiteY16" fmla="*/ 129396 h 379562"/>
              <a:gd name="connsiteX17" fmla="*/ 60385 w 391313"/>
              <a:gd name="connsiteY17" fmla="*/ 112144 h 379562"/>
              <a:gd name="connsiteX18" fmla="*/ 77637 w 391313"/>
              <a:gd name="connsiteY18" fmla="*/ 86264 h 379562"/>
              <a:gd name="connsiteX19" fmla="*/ 146649 w 391313"/>
              <a:gd name="connsiteY19" fmla="*/ 69011 h 379562"/>
              <a:gd name="connsiteX20" fmla="*/ 172528 w 391313"/>
              <a:gd name="connsiteY20" fmla="*/ 51759 h 379562"/>
              <a:gd name="connsiteX21" fmla="*/ 215660 w 391313"/>
              <a:gd name="connsiteY21" fmla="*/ 0 h 379562"/>
              <a:gd name="connsiteX22" fmla="*/ 258792 w 391313"/>
              <a:gd name="connsiteY22" fmla="*/ 8627 h 379562"/>
              <a:gd name="connsiteX23" fmla="*/ 267419 w 391313"/>
              <a:gd name="connsiteY23" fmla="*/ 34506 h 379562"/>
              <a:gd name="connsiteX24" fmla="*/ 215660 w 391313"/>
              <a:gd name="connsiteY24" fmla="*/ 51759 h 379562"/>
              <a:gd name="connsiteX25" fmla="*/ 258792 w 391313"/>
              <a:gd name="connsiteY25" fmla="*/ 43132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1313" h="379562">
                <a:moveTo>
                  <a:pt x="258792" y="43132"/>
                </a:moveTo>
                <a:cubicBezTo>
                  <a:pt x="273169" y="47445"/>
                  <a:pt x="287194" y="66591"/>
                  <a:pt x="301924" y="77638"/>
                </a:cubicBezTo>
                <a:cubicBezTo>
                  <a:pt x="310218" y="83859"/>
                  <a:pt x="319838" y="88254"/>
                  <a:pt x="327803" y="94891"/>
                </a:cubicBezTo>
                <a:cubicBezTo>
                  <a:pt x="394224" y="150241"/>
                  <a:pt x="315310" y="95187"/>
                  <a:pt x="379562" y="138023"/>
                </a:cubicBezTo>
                <a:cubicBezTo>
                  <a:pt x="406399" y="218537"/>
                  <a:pt x="381479" y="115018"/>
                  <a:pt x="362309" y="172528"/>
                </a:cubicBezTo>
                <a:cubicBezTo>
                  <a:pt x="358838" y="182941"/>
                  <a:pt x="374906" y="227573"/>
                  <a:pt x="379562" y="241540"/>
                </a:cubicBezTo>
                <a:cubicBezTo>
                  <a:pt x="363252" y="339395"/>
                  <a:pt x="393296" y="260552"/>
                  <a:pt x="310551" y="301925"/>
                </a:cubicBezTo>
                <a:cubicBezTo>
                  <a:pt x="302418" y="305992"/>
                  <a:pt x="306340" y="319855"/>
                  <a:pt x="301924" y="327804"/>
                </a:cubicBezTo>
                <a:cubicBezTo>
                  <a:pt x="291854" y="345930"/>
                  <a:pt x="267419" y="379562"/>
                  <a:pt x="267419" y="379562"/>
                </a:cubicBezTo>
                <a:cubicBezTo>
                  <a:pt x="255917" y="376687"/>
                  <a:pt x="244539" y="373261"/>
                  <a:pt x="232913" y="370936"/>
                </a:cubicBezTo>
                <a:cubicBezTo>
                  <a:pt x="215762" y="367506"/>
                  <a:pt x="197300" y="369037"/>
                  <a:pt x="181154" y="362310"/>
                </a:cubicBezTo>
                <a:cubicBezTo>
                  <a:pt x="162014" y="354335"/>
                  <a:pt x="149067" y="334361"/>
                  <a:pt x="129396" y="327804"/>
                </a:cubicBezTo>
                <a:lnTo>
                  <a:pt x="103517" y="319178"/>
                </a:lnTo>
                <a:cubicBezTo>
                  <a:pt x="86264" y="307676"/>
                  <a:pt x="71429" y="291229"/>
                  <a:pt x="51758" y="284672"/>
                </a:cubicBezTo>
                <a:lnTo>
                  <a:pt x="0" y="267419"/>
                </a:lnTo>
                <a:cubicBezTo>
                  <a:pt x="36841" y="212157"/>
                  <a:pt x="46206" y="223034"/>
                  <a:pt x="25879" y="155276"/>
                </a:cubicBezTo>
                <a:cubicBezTo>
                  <a:pt x="22900" y="145345"/>
                  <a:pt x="14377" y="138023"/>
                  <a:pt x="8626" y="129396"/>
                </a:cubicBezTo>
                <a:cubicBezTo>
                  <a:pt x="51942" y="64424"/>
                  <a:pt x="-6463" y="134427"/>
                  <a:pt x="60385" y="112144"/>
                </a:cubicBezTo>
                <a:cubicBezTo>
                  <a:pt x="70221" y="108865"/>
                  <a:pt x="69541" y="92741"/>
                  <a:pt x="77637" y="86264"/>
                </a:cubicBezTo>
                <a:cubicBezTo>
                  <a:pt x="86477" y="79192"/>
                  <a:pt x="144505" y="69440"/>
                  <a:pt x="146649" y="69011"/>
                </a:cubicBezTo>
                <a:cubicBezTo>
                  <a:pt x="155275" y="63260"/>
                  <a:pt x="164564" y="58396"/>
                  <a:pt x="172528" y="51759"/>
                </a:cubicBezTo>
                <a:cubicBezTo>
                  <a:pt x="197433" y="31004"/>
                  <a:pt x="198697" y="25444"/>
                  <a:pt x="215660" y="0"/>
                </a:cubicBezTo>
                <a:cubicBezTo>
                  <a:pt x="230037" y="2876"/>
                  <a:pt x="246592" y="494"/>
                  <a:pt x="258792" y="8627"/>
                </a:cubicBezTo>
                <a:cubicBezTo>
                  <a:pt x="266358" y="13671"/>
                  <a:pt x="273849" y="28076"/>
                  <a:pt x="267419" y="34506"/>
                </a:cubicBezTo>
                <a:cubicBezTo>
                  <a:pt x="254559" y="47366"/>
                  <a:pt x="215660" y="51759"/>
                  <a:pt x="215660" y="51759"/>
                </a:cubicBezTo>
                <a:cubicBezTo>
                  <a:pt x="252451" y="64022"/>
                  <a:pt x="244415" y="38819"/>
                  <a:pt x="258792" y="43132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TextBox 247"/>
          <p:cNvSpPr txBox="1"/>
          <p:nvPr/>
        </p:nvSpPr>
        <p:spPr>
          <a:xfrm>
            <a:off x="6122531" y="4432333"/>
            <a:ext cx="8755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rgbClr val="00B050"/>
                </a:solidFill>
              </a:rPr>
              <a:t>2-LIVE OAKS</a:t>
            </a:r>
          </a:p>
        </p:txBody>
      </p:sp>
      <p:sp>
        <p:nvSpPr>
          <p:cNvPr id="249" name="Oval 248"/>
          <p:cNvSpPr/>
          <p:nvPr/>
        </p:nvSpPr>
        <p:spPr>
          <a:xfrm>
            <a:off x="3853372" y="3220470"/>
            <a:ext cx="357397" cy="235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TextBox 252"/>
          <p:cNvSpPr txBox="1"/>
          <p:nvPr/>
        </p:nvSpPr>
        <p:spPr>
          <a:xfrm>
            <a:off x="2712692" y="3283742"/>
            <a:ext cx="16193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	</a:t>
            </a:r>
            <a:r>
              <a:rPr lang="en-US" sz="900" b="1" dirty="0"/>
              <a:t>CONCRETE</a:t>
            </a:r>
          </a:p>
          <a:p>
            <a:r>
              <a:rPr lang="en-US" sz="900" b="1" dirty="0"/>
              <a:t>                                    WATER </a:t>
            </a:r>
          </a:p>
          <a:p>
            <a:r>
              <a:rPr lang="en-US" sz="900" b="1" dirty="0"/>
              <a:t>                                    TROUH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5994601" y="4815721"/>
            <a:ext cx="192071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	</a:t>
            </a:r>
            <a:r>
              <a:rPr lang="en-US" sz="800" b="1" dirty="0"/>
              <a:t>CONCRETE WATER </a:t>
            </a:r>
          </a:p>
          <a:p>
            <a:r>
              <a:rPr lang="en-US" sz="800" b="1" dirty="0"/>
              <a:t>                                                  TROUH</a:t>
            </a:r>
          </a:p>
        </p:txBody>
      </p:sp>
      <p:sp>
        <p:nvSpPr>
          <p:cNvPr id="204" name="Oval 203"/>
          <p:cNvSpPr/>
          <p:nvPr/>
        </p:nvSpPr>
        <p:spPr>
          <a:xfrm>
            <a:off x="7822363" y="4885057"/>
            <a:ext cx="357397" cy="235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354080" y="2115247"/>
            <a:ext cx="2840842" cy="600164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00B050"/>
                </a:solidFill>
              </a:rPr>
              <a:t>NEW HUNTER GREEN ROOFS ON THE HOUSE</a:t>
            </a:r>
          </a:p>
          <a:p>
            <a:r>
              <a:rPr lang="en-US" sz="1100" b="1" dirty="0">
                <a:solidFill>
                  <a:srgbClr val="00B050"/>
                </a:solidFill>
              </a:rPr>
              <a:t>AND BARN 2016 ALL BUILDINGS HAVE GREEN</a:t>
            </a:r>
          </a:p>
          <a:p>
            <a:r>
              <a:rPr lang="en-US" sz="1100" b="1" dirty="0">
                <a:solidFill>
                  <a:srgbClr val="00B050"/>
                </a:solidFill>
              </a:rPr>
              <a:t>ROOFS.</a:t>
            </a:r>
          </a:p>
        </p:txBody>
      </p:sp>
      <p:grpSp>
        <p:nvGrpSpPr>
          <p:cNvPr id="209" name="Group 208"/>
          <p:cNvGrpSpPr/>
          <p:nvPr/>
        </p:nvGrpSpPr>
        <p:grpSpPr>
          <a:xfrm rot="16200000">
            <a:off x="4839390" y="5338355"/>
            <a:ext cx="581891" cy="414689"/>
            <a:chOff x="1690255" y="4856919"/>
            <a:chExt cx="581891" cy="414689"/>
          </a:xfrm>
        </p:grpSpPr>
        <p:cxnSp>
          <p:nvCxnSpPr>
            <p:cNvPr id="211" name="Straight Connector 210"/>
            <p:cNvCxnSpPr/>
            <p:nvPr/>
          </p:nvCxnSpPr>
          <p:spPr>
            <a:xfrm>
              <a:off x="1690255" y="4856919"/>
              <a:ext cx="581891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3" name="TextBox 212"/>
            <p:cNvSpPr txBox="1"/>
            <p:nvPr/>
          </p:nvSpPr>
          <p:spPr>
            <a:xfrm>
              <a:off x="1932739" y="5040776"/>
              <a:ext cx="18473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900" b="1" dirty="0"/>
            </a:p>
          </p:txBody>
        </p:sp>
      </p:grpSp>
      <p:cxnSp>
        <p:nvCxnSpPr>
          <p:cNvPr id="38" name="Straight Connector 37"/>
          <p:cNvCxnSpPr/>
          <p:nvPr/>
        </p:nvCxnSpPr>
        <p:spPr>
          <a:xfrm>
            <a:off x="8829533" y="5636052"/>
            <a:ext cx="0" cy="38645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/>
        </p:nvCxnSpPr>
        <p:spPr>
          <a:xfrm>
            <a:off x="9457616" y="5651810"/>
            <a:ext cx="0" cy="38645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>
            <a:off x="8656491" y="5633074"/>
            <a:ext cx="964444" cy="970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/>
          <p:nvPr/>
        </p:nvCxnSpPr>
        <p:spPr>
          <a:xfrm>
            <a:off x="8846664" y="5845039"/>
            <a:ext cx="61095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8382061" y="5955771"/>
            <a:ext cx="29033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2 7/8 “ X 8 FT. POST BURIED 3 FT AND CONCRETED EACH.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8756716" y="5625995"/>
            <a:ext cx="7841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2 3/8” PIPE</a:t>
            </a:r>
          </a:p>
        </p:txBody>
      </p:sp>
      <p:cxnSp>
        <p:nvCxnSpPr>
          <p:cNvPr id="262" name="Straight Connector 261"/>
          <p:cNvCxnSpPr>
            <a:cxnSpLocks/>
          </p:cNvCxnSpPr>
          <p:nvPr/>
        </p:nvCxnSpPr>
        <p:spPr>
          <a:xfrm flipV="1">
            <a:off x="9444373" y="2800076"/>
            <a:ext cx="914665" cy="209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244876" y="1547370"/>
            <a:ext cx="1316386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b="1" dirty="0"/>
              <a:t>NEW ROOF  AND BACK</a:t>
            </a:r>
          </a:p>
          <a:p>
            <a:r>
              <a:rPr lang="en-US" sz="800" b="1" dirty="0"/>
              <a:t>OF BARN HAS NEW METAL</a:t>
            </a:r>
          </a:p>
          <a:p>
            <a:r>
              <a:rPr lang="en-US" sz="800" b="1" dirty="0"/>
              <a:t>ON THIS BARN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6395212" y="5017875"/>
            <a:ext cx="246419" cy="236879"/>
            <a:chOff x="5954328" y="3462129"/>
            <a:chExt cx="302994" cy="302994"/>
          </a:xfrm>
        </p:grpSpPr>
        <p:sp>
          <p:nvSpPr>
            <p:cNvPr id="17" name="Flowchart: Collate 16"/>
            <p:cNvSpPr/>
            <p:nvPr/>
          </p:nvSpPr>
          <p:spPr>
            <a:xfrm>
              <a:off x="6014746" y="3462129"/>
              <a:ext cx="166533" cy="302994"/>
            </a:xfrm>
            <a:prstGeom prst="flowChartCol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6" name="Flowchart: Collate 205"/>
            <p:cNvSpPr/>
            <p:nvPr/>
          </p:nvSpPr>
          <p:spPr>
            <a:xfrm rot="5400000">
              <a:off x="6025061" y="3445813"/>
              <a:ext cx="161528" cy="302994"/>
            </a:xfrm>
            <a:prstGeom prst="flowChartCol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724517" y="5194419"/>
            <a:ext cx="100219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27 FT. WINDMILL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952408B-A132-4ACC-B0C7-45A32F92E9F3}"/>
              </a:ext>
            </a:extLst>
          </p:cNvPr>
          <p:cNvCxnSpPr/>
          <p:nvPr/>
        </p:nvCxnSpPr>
        <p:spPr>
          <a:xfrm flipV="1">
            <a:off x="1247472" y="1483013"/>
            <a:ext cx="1965440" cy="4539497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09F165F-A36C-40AF-A94B-511B377E9CB1}"/>
              </a:ext>
            </a:extLst>
          </p:cNvPr>
          <p:cNvSpPr txBox="1"/>
          <p:nvPr/>
        </p:nvSpPr>
        <p:spPr>
          <a:xfrm>
            <a:off x="486873" y="5432750"/>
            <a:ext cx="24096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highlight>
                  <a:srgbClr val="FFFF00"/>
                </a:highlight>
              </a:rPr>
              <a:t>BURIED POWER LINE IN THE SUMMER</a:t>
            </a:r>
          </a:p>
          <a:p>
            <a:r>
              <a:rPr lang="en-US" sz="1100" b="1" dirty="0">
                <a:highlight>
                  <a:srgbClr val="FFFF00"/>
                </a:highlight>
              </a:rPr>
              <a:t>OF 2023,  5 FT DEEP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427DFD0-A151-4E00-8EBE-5DD81F98543B}"/>
              </a:ext>
            </a:extLst>
          </p:cNvPr>
          <p:cNvCxnSpPr/>
          <p:nvPr/>
        </p:nvCxnSpPr>
        <p:spPr>
          <a:xfrm flipH="1" flipV="1">
            <a:off x="1280840" y="1079177"/>
            <a:ext cx="288165" cy="44556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8277578-C631-4D12-B8C8-B2FDEF362E45}"/>
              </a:ext>
            </a:extLst>
          </p:cNvPr>
          <p:cNvCxnSpPr/>
          <p:nvPr/>
        </p:nvCxnSpPr>
        <p:spPr>
          <a:xfrm flipH="1" flipV="1">
            <a:off x="1354453" y="323708"/>
            <a:ext cx="1112326" cy="271496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Freeform 196">
            <a:extLst>
              <a:ext uri="{FF2B5EF4-FFF2-40B4-BE49-F238E27FC236}">
                <a16:creationId xmlns:a16="http://schemas.microsoft.com/office/drawing/2014/main" id="{75093A6F-6111-4E02-B2A0-84D3D84B73BE}"/>
              </a:ext>
            </a:extLst>
          </p:cNvPr>
          <p:cNvSpPr/>
          <p:nvPr/>
        </p:nvSpPr>
        <p:spPr>
          <a:xfrm>
            <a:off x="6482087" y="2683065"/>
            <a:ext cx="231120" cy="147119"/>
          </a:xfrm>
          <a:custGeom>
            <a:avLst/>
            <a:gdLst>
              <a:gd name="connsiteX0" fmla="*/ 258792 w 391313"/>
              <a:gd name="connsiteY0" fmla="*/ 43132 h 379562"/>
              <a:gd name="connsiteX1" fmla="*/ 301924 w 391313"/>
              <a:gd name="connsiteY1" fmla="*/ 77638 h 379562"/>
              <a:gd name="connsiteX2" fmla="*/ 327803 w 391313"/>
              <a:gd name="connsiteY2" fmla="*/ 94891 h 379562"/>
              <a:gd name="connsiteX3" fmla="*/ 379562 w 391313"/>
              <a:gd name="connsiteY3" fmla="*/ 138023 h 379562"/>
              <a:gd name="connsiteX4" fmla="*/ 362309 w 391313"/>
              <a:gd name="connsiteY4" fmla="*/ 172528 h 379562"/>
              <a:gd name="connsiteX5" fmla="*/ 379562 w 391313"/>
              <a:gd name="connsiteY5" fmla="*/ 241540 h 379562"/>
              <a:gd name="connsiteX6" fmla="*/ 310551 w 391313"/>
              <a:gd name="connsiteY6" fmla="*/ 301925 h 379562"/>
              <a:gd name="connsiteX7" fmla="*/ 301924 w 391313"/>
              <a:gd name="connsiteY7" fmla="*/ 327804 h 379562"/>
              <a:gd name="connsiteX8" fmla="*/ 267419 w 391313"/>
              <a:gd name="connsiteY8" fmla="*/ 379562 h 379562"/>
              <a:gd name="connsiteX9" fmla="*/ 232913 w 391313"/>
              <a:gd name="connsiteY9" fmla="*/ 370936 h 379562"/>
              <a:gd name="connsiteX10" fmla="*/ 181154 w 391313"/>
              <a:gd name="connsiteY10" fmla="*/ 362310 h 379562"/>
              <a:gd name="connsiteX11" fmla="*/ 129396 w 391313"/>
              <a:gd name="connsiteY11" fmla="*/ 327804 h 379562"/>
              <a:gd name="connsiteX12" fmla="*/ 103517 w 391313"/>
              <a:gd name="connsiteY12" fmla="*/ 319178 h 379562"/>
              <a:gd name="connsiteX13" fmla="*/ 51758 w 391313"/>
              <a:gd name="connsiteY13" fmla="*/ 284672 h 379562"/>
              <a:gd name="connsiteX14" fmla="*/ 0 w 391313"/>
              <a:gd name="connsiteY14" fmla="*/ 267419 h 379562"/>
              <a:gd name="connsiteX15" fmla="*/ 25879 w 391313"/>
              <a:gd name="connsiteY15" fmla="*/ 155276 h 379562"/>
              <a:gd name="connsiteX16" fmla="*/ 8626 w 391313"/>
              <a:gd name="connsiteY16" fmla="*/ 129396 h 379562"/>
              <a:gd name="connsiteX17" fmla="*/ 60385 w 391313"/>
              <a:gd name="connsiteY17" fmla="*/ 112144 h 379562"/>
              <a:gd name="connsiteX18" fmla="*/ 77637 w 391313"/>
              <a:gd name="connsiteY18" fmla="*/ 86264 h 379562"/>
              <a:gd name="connsiteX19" fmla="*/ 146649 w 391313"/>
              <a:gd name="connsiteY19" fmla="*/ 69011 h 379562"/>
              <a:gd name="connsiteX20" fmla="*/ 172528 w 391313"/>
              <a:gd name="connsiteY20" fmla="*/ 51759 h 379562"/>
              <a:gd name="connsiteX21" fmla="*/ 215660 w 391313"/>
              <a:gd name="connsiteY21" fmla="*/ 0 h 379562"/>
              <a:gd name="connsiteX22" fmla="*/ 258792 w 391313"/>
              <a:gd name="connsiteY22" fmla="*/ 8627 h 379562"/>
              <a:gd name="connsiteX23" fmla="*/ 267419 w 391313"/>
              <a:gd name="connsiteY23" fmla="*/ 34506 h 379562"/>
              <a:gd name="connsiteX24" fmla="*/ 215660 w 391313"/>
              <a:gd name="connsiteY24" fmla="*/ 51759 h 379562"/>
              <a:gd name="connsiteX25" fmla="*/ 258792 w 391313"/>
              <a:gd name="connsiteY25" fmla="*/ 43132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1313" h="379562">
                <a:moveTo>
                  <a:pt x="258792" y="43132"/>
                </a:moveTo>
                <a:cubicBezTo>
                  <a:pt x="273169" y="47445"/>
                  <a:pt x="287194" y="66591"/>
                  <a:pt x="301924" y="77638"/>
                </a:cubicBezTo>
                <a:cubicBezTo>
                  <a:pt x="310218" y="83859"/>
                  <a:pt x="319838" y="88254"/>
                  <a:pt x="327803" y="94891"/>
                </a:cubicBezTo>
                <a:cubicBezTo>
                  <a:pt x="394224" y="150241"/>
                  <a:pt x="315310" y="95187"/>
                  <a:pt x="379562" y="138023"/>
                </a:cubicBezTo>
                <a:cubicBezTo>
                  <a:pt x="406399" y="218537"/>
                  <a:pt x="381479" y="115018"/>
                  <a:pt x="362309" y="172528"/>
                </a:cubicBezTo>
                <a:cubicBezTo>
                  <a:pt x="358838" y="182941"/>
                  <a:pt x="374906" y="227573"/>
                  <a:pt x="379562" y="241540"/>
                </a:cubicBezTo>
                <a:cubicBezTo>
                  <a:pt x="363252" y="339395"/>
                  <a:pt x="393296" y="260552"/>
                  <a:pt x="310551" y="301925"/>
                </a:cubicBezTo>
                <a:cubicBezTo>
                  <a:pt x="302418" y="305992"/>
                  <a:pt x="306340" y="319855"/>
                  <a:pt x="301924" y="327804"/>
                </a:cubicBezTo>
                <a:cubicBezTo>
                  <a:pt x="291854" y="345930"/>
                  <a:pt x="267419" y="379562"/>
                  <a:pt x="267419" y="379562"/>
                </a:cubicBezTo>
                <a:cubicBezTo>
                  <a:pt x="255917" y="376687"/>
                  <a:pt x="244539" y="373261"/>
                  <a:pt x="232913" y="370936"/>
                </a:cubicBezTo>
                <a:cubicBezTo>
                  <a:pt x="215762" y="367506"/>
                  <a:pt x="197300" y="369037"/>
                  <a:pt x="181154" y="362310"/>
                </a:cubicBezTo>
                <a:cubicBezTo>
                  <a:pt x="162014" y="354335"/>
                  <a:pt x="149067" y="334361"/>
                  <a:pt x="129396" y="327804"/>
                </a:cubicBezTo>
                <a:lnTo>
                  <a:pt x="103517" y="319178"/>
                </a:lnTo>
                <a:cubicBezTo>
                  <a:pt x="86264" y="307676"/>
                  <a:pt x="71429" y="291229"/>
                  <a:pt x="51758" y="284672"/>
                </a:cubicBezTo>
                <a:lnTo>
                  <a:pt x="0" y="267419"/>
                </a:lnTo>
                <a:cubicBezTo>
                  <a:pt x="36841" y="212157"/>
                  <a:pt x="46206" y="223034"/>
                  <a:pt x="25879" y="155276"/>
                </a:cubicBezTo>
                <a:cubicBezTo>
                  <a:pt x="22900" y="145345"/>
                  <a:pt x="14377" y="138023"/>
                  <a:pt x="8626" y="129396"/>
                </a:cubicBezTo>
                <a:cubicBezTo>
                  <a:pt x="51942" y="64424"/>
                  <a:pt x="-6463" y="134427"/>
                  <a:pt x="60385" y="112144"/>
                </a:cubicBezTo>
                <a:cubicBezTo>
                  <a:pt x="70221" y="108865"/>
                  <a:pt x="69541" y="92741"/>
                  <a:pt x="77637" y="86264"/>
                </a:cubicBezTo>
                <a:cubicBezTo>
                  <a:pt x="86477" y="79192"/>
                  <a:pt x="144505" y="69440"/>
                  <a:pt x="146649" y="69011"/>
                </a:cubicBezTo>
                <a:cubicBezTo>
                  <a:pt x="155275" y="63260"/>
                  <a:pt x="164564" y="58396"/>
                  <a:pt x="172528" y="51759"/>
                </a:cubicBezTo>
                <a:cubicBezTo>
                  <a:pt x="197433" y="31004"/>
                  <a:pt x="198697" y="25444"/>
                  <a:pt x="215660" y="0"/>
                </a:cubicBezTo>
                <a:cubicBezTo>
                  <a:pt x="230037" y="2876"/>
                  <a:pt x="246592" y="494"/>
                  <a:pt x="258792" y="8627"/>
                </a:cubicBezTo>
                <a:cubicBezTo>
                  <a:pt x="266358" y="13671"/>
                  <a:pt x="273849" y="28076"/>
                  <a:pt x="267419" y="34506"/>
                </a:cubicBezTo>
                <a:cubicBezTo>
                  <a:pt x="254559" y="47366"/>
                  <a:pt x="215660" y="51759"/>
                  <a:pt x="215660" y="51759"/>
                </a:cubicBezTo>
                <a:cubicBezTo>
                  <a:pt x="252451" y="64022"/>
                  <a:pt x="244415" y="38819"/>
                  <a:pt x="258792" y="43132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29BF181-7B5C-4E86-95A7-10D3A0D3BB04}"/>
              </a:ext>
            </a:extLst>
          </p:cNvPr>
          <p:cNvSpPr txBox="1"/>
          <p:nvPr/>
        </p:nvSpPr>
        <p:spPr>
          <a:xfrm>
            <a:off x="6521438" y="2593882"/>
            <a:ext cx="69281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BURR OAK</a:t>
            </a:r>
          </a:p>
          <a:p>
            <a:r>
              <a:rPr lang="en-US" sz="900" b="1" dirty="0"/>
              <a:t>MARCH</a:t>
            </a:r>
          </a:p>
          <a:p>
            <a:r>
              <a:rPr lang="en-US" sz="900" b="1" dirty="0"/>
              <a:t> OF 2023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80647A6-EEFD-4621-8AC7-464A91FAD95D}"/>
              </a:ext>
            </a:extLst>
          </p:cNvPr>
          <p:cNvSpPr txBox="1"/>
          <p:nvPr/>
        </p:nvSpPr>
        <p:spPr>
          <a:xfrm>
            <a:off x="110395" y="220380"/>
            <a:ext cx="52931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NEW</a:t>
            </a:r>
          </a:p>
          <a:p>
            <a:r>
              <a:rPr lang="en-US" sz="800" b="1" dirty="0"/>
              <a:t> SIDING </a:t>
            </a:r>
          </a:p>
          <a:p>
            <a:r>
              <a:rPr lang="en-US" sz="800" b="1" dirty="0"/>
              <a:t>ON </a:t>
            </a:r>
          </a:p>
          <a:p>
            <a:r>
              <a:rPr lang="en-US" sz="800" b="1" dirty="0"/>
              <a:t>BACK</a:t>
            </a:r>
          </a:p>
          <a:p>
            <a:r>
              <a:rPr lang="en-US" sz="800" b="1" dirty="0"/>
              <a:t> OF </a:t>
            </a:r>
          </a:p>
          <a:p>
            <a:r>
              <a:rPr lang="en-US" sz="800" b="1" dirty="0"/>
              <a:t>THIS</a:t>
            </a:r>
          </a:p>
          <a:p>
            <a:r>
              <a:rPr lang="en-US" sz="800" b="1" dirty="0"/>
              <a:t> BARN</a:t>
            </a:r>
          </a:p>
          <a:p>
            <a:r>
              <a:rPr lang="en-US" sz="800" b="1"/>
              <a:t>2023</a:t>
            </a:r>
            <a:endParaRPr lang="en-US" sz="800" b="1" dirty="0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047FACF-DF41-47FC-9E0F-C798A7254F1C}"/>
              </a:ext>
            </a:extLst>
          </p:cNvPr>
          <p:cNvCxnSpPr>
            <a:cxnSpLocks/>
          </p:cNvCxnSpPr>
          <p:nvPr/>
        </p:nvCxnSpPr>
        <p:spPr>
          <a:xfrm flipH="1">
            <a:off x="9047994" y="5507083"/>
            <a:ext cx="2893069" cy="1342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C25D7B86-3B1B-4E18-A291-8623EDF41BD5}"/>
              </a:ext>
            </a:extLst>
          </p:cNvPr>
          <p:cNvCxnSpPr>
            <a:cxnSpLocks/>
          </p:cNvCxnSpPr>
          <p:nvPr/>
        </p:nvCxnSpPr>
        <p:spPr>
          <a:xfrm flipH="1">
            <a:off x="9051285" y="5295587"/>
            <a:ext cx="7961" cy="219527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A812F822-D486-4F02-B01E-4014DA5C078C}"/>
              </a:ext>
            </a:extLst>
          </p:cNvPr>
          <p:cNvCxnSpPr>
            <a:cxnSpLocks/>
          </p:cNvCxnSpPr>
          <p:nvPr/>
        </p:nvCxnSpPr>
        <p:spPr>
          <a:xfrm flipH="1" flipV="1">
            <a:off x="8570468" y="5290631"/>
            <a:ext cx="488778" cy="463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8" name="Group 227">
            <a:extLst>
              <a:ext uri="{FF2B5EF4-FFF2-40B4-BE49-F238E27FC236}">
                <a16:creationId xmlns:a16="http://schemas.microsoft.com/office/drawing/2014/main" id="{A7887C20-BFCB-4ACB-843B-A4E2E921DC37}"/>
              </a:ext>
            </a:extLst>
          </p:cNvPr>
          <p:cNvGrpSpPr/>
          <p:nvPr/>
        </p:nvGrpSpPr>
        <p:grpSpPr>
          <a:xfrm>
            <a:off x="8005523" y="5079441"/>
            <a:ext cx="581891" cy="235639"/>
            <a:chOff x="1690255" y="4649633"/>
            <a:chExt cx="581891" cy="230832"/>
          </a:xfrm>
        </p:grpSpPr>
        <p:cxnSp>
          <p:nvCxnSpPr>
            <p:cNvPr id="245" name="Straight Connector 244">
              <a:extLst>
                <a:ext uri="{FF2B5EF4-FFF2-40B4-BE49-F238E27FC236}">
                  <a16:creationId xmlns:a16="http://schemas.microsoft.com/office/drawing/2014/main" id="{C36A7AC1-9ACB-4542-923A-EE44991A6166}"/>
                </a:ext>
              </a:extLst>
            </p:cNvPr>
            <p:cNvCxnSpPr/>
            <p:nvPr/>
          </p:nvCxnSpPr>
          <p:spPr>
            <a:xfrm>
              <a:off x="1690255" y="4856919"/>
              <a:ext cx="581891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7" name="TextBox 246">
              <a:extLst>
                <a:ext uri="{FF2B5EF4-FFF2-40B4-BE49-F238E27FC236}">
                  <a16:creationId xmlns:a16="http://schemas.microsoft.com/office/drawing/2014/main" id="{76742315-BC83-4132-911B-A7E7AEFF429B}"/>
                </a:ext>
              </a:extLst>
            </p:cNvPr>
            <p:cNvSpPr txBox="1"/>
            <p:nvPr/>
          </p:nvSpPr>
          <p:spPr>
            <a:xfrm>
              <a:off x="1759825" y="4649633"/>
              <a:ext cx="4427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/>
                <a:t>GATE</a:t>
              </a:r>
            </a:p>
          </p:txBody>
        </p:sp>
      </p:grp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538A86E0-185E-4A0E-8B48-FE766E2E29EC}"/>
              </a:ext>
            </a:extLst>
          </p:cNvPr>
          <p:cNvCxnSpPr>
            <a:cxnSpLocks/>
          </p:cNvCxnSpPr>
          <p:nvPr/>
        </p:nvCxnSpPr>
        <p:spPr>
          <a:xfrm flipH="1">
            <a:off x="7997670" y="5128486"/>
            <a:ext cx="7961" cy="219527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1FB6F0FE-6D85-4FE7-9955-E6FAD3728982}"/>
              </a:ext>
            </a:extLst>
          </p:cNvPr>
          <p:cNvSpPr txBox="1"/>
          <p:nvPr/>
        </p:nvSpPr>
        <p:spPr>
          <a:xfrm>
            <a:off x="9292119" y="5340830"/>
            <a:ext cx="10663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New fence in 2024</a:t>
            </a:r>
          </a:p>
        </p:txBody>
      </p:sp>
      <p:grpSp>
        <p:nvGrpSpPr>
          <p:cNvPr id="273" name="Group 272">
            <a:extLst>
              <a:ext uri="{FF2B5EF4-FFF2-40B4-BE49-F238E27FC236}">
                <a16:creationId xmlns:a16="http://schemas.microsoft.com/office/drawing/2014/main" id="{6E73E832-5257-491E-9708-D7EB4E46B588}"/>
              </a:ext>
            </a:extLst>
          </p:cNvPr>
          <p:cNvGrpSpPr/>
          <p:nvPr/>
        </p:nvGrpSpPr>
        <p:grpSpPr>
          <a:xfrm>
            <a:off x="4921047" y="5753845"/>
            <a:ext cx="537771" cy="537327"/>
            <a:chOff x="1690255" y="4593799"/>
            <a:chExt cx="537771" cy="537327"/>
          </a:xfrm>
        </p:grpSpPr>
        <p:cxnSp>
          <p:nvCxnSpPr>
            <p:cNvPr id="281" name="Straight Connector 280">
              <a:extLst>
                <a:ext uri="{FF2B5EF4-FFF2-40B4-BE49-F238E27FC236}">
                  <a16:creationId xmlns:a16="http://schemas.microsoft.com/office/drawing/2014/main" id="{F37FC8AE-BA8E-4641-ACE9-8CAD8EABD959}"/>
                </a:ext>
              </a:extLst>
            </p:cNvPr>
            <p:cNvCxnSpPr>
              <a:cxnSpLocks/>
            </p:cNvCxnSpPr>
            <p:nvPr/>
          </p:nvCxnSpPr>
          <p:spPr>
            <a:xfrm>
              <a:off x="1690255" y="4856919"/>
              <a:ext cx="537771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3" name="TextBox 282">
              <a:extLst>
                <a:ext uri="{FF2B5EF4-FFF2-40B4-BE49-F238E27FC236}">
                  <a16:creationId xmlns:a16="http://schemas.microsoft.com/office/drawing/2014/main" id="{020B43FC-7A19-414A-B0B6-60084FDBA748}"/>
                </a:ext>
              </a:extLst>
            </p:cNvPr>
            <p:cNvSpPr txBox="1"/>
            <p:nvPr/>
          </p:nvSpPr>
          <p:spPr>
            <a:xfrm rot="2822978">
              <a:off x="1676565" y="4754741"/>
              <a:ext cx="53732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rgbClr val="FF0000"/>
                  </a:solidFill>
                </a:rPr>
                <a:t>2-GATES</a:t>
              </a:r>
              <a:endParaRPr lang="en-US" sz="8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A59A5376-D9D8-42A4-8A80-876C6C759767}"/>
              </a:ext>
            </a:extLst>
          </p:cNvPr>
          <p:cNvSpPr txBox="1"/>
          <p:nvPr/>
        </p:nvSpPr>
        <p:spPr>
          <a:xfrm>
            <a:off x="7073195" y="-51878"/>
            <a:ext cx="84510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rgbClr val="FF0000"/>
                </a:solidFill>
              </a:rPr>
              <a:t>PRIVACY FENCE</a:t>
            </a:r>
          </a:p>
        </p:txBody>
      </p:sp>
      <p:sp>
        <p:nvSpPr>
          <p:cNvPr id="284" name="Oval 283">
            <a:extLst>
              <a:ext uri="{FF2B5EF4-FFF2-40B4-BE49-F238E27FC236}">
                <a16:creationId xmlns:a16="http://schemas.microsoft.com/office/drawing/2014/main" id="{4FC468B1-F614-4174-9C21-1588743B55D6}"/>
              </a:ext>
            </a:extLst>
          </p:cNvPr>
          <p:cNvSpPr/>
          <p:nvPr/>
        </p:nvSpPr>
        <p:spPr>
          <a:xfrm>
            <a:off x="6716445" y="5131247"/>
            <a:ext cx="207466" cy="1635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2061492-82FE-4D2D-9EC1-E6355E5F2B42}"/>
              </a:ext>
            </a:extLst>
          </p:cNvPr>
          <p:cNvSpPr txBox="1"/>
          <p:nvPr/>
        </p:nvSpPr>
        <p:spPr>
          <a:xfrm>
            <a:off x="6436140" y="5300305"/>
            <a:ext cx="84189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highlight>
                  <a:srgbClr val="FFFF00"/>
                </a:highlight>
              </a:rPr>
              <a:t>WATER TOWER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DFEA3E0-0AF3-4D6A-BCF1-6C72D759DC3D}"/>
              </a:ext>
            </a:extLst>
          </p:cNvPr>
          <p:cNvSpPr txBox="1"/>
          <p:nvPr/>
        </p:nvSpPr>
        <p:spPr>
          <a:xfrm>
            <a:off x="3358568" y="4179439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accent6">
                    <a:lumMod val="75000"/>
                  </a:schemeClr>
                </a:solidFill>
              </a:rPr>
              <a:t>SPRIGGED BOTH FIELDS</a:t>
            </a:r>
          </a:p>
          <a:p>
            <a:r>
              <a:rPr lang="en-US" sz="900" b="1" dirty="0">
                <a:solidFill>
                  <a:schemeClr val="accent6">
                    <a:lumMod val="75000"/>
                  </a:schemeClr>
                </a:solidFill>
              </a:rPr>
              <a:t>SPRING OF 2024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59A1576-5F6B-4854-99D7-AE283A3F29E9}"/>
              </a:ext>
            </a:extLst>
          </p:cNvPr>
          <p:cNvSpPr txBox="1"/>
          <p:nvPr/>
        </p:nvSpPr>
        <p:spPr>
          <a:xfrm>
            <a:off x="518290" y="2834981"/>
            <a:ext cx="2694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highlight>
                  <a:srgbClr val="FFFF00"/>
                </a:highlight>
              </a:rPr>
              <a:t>THE HOUSE HAS THE OPTION</a:t>
            </a:r>
          </a:p>
          <a:p>
            <a:r>
              <a:rPr lang="en-US" sz="800" b="1" dirty="0">
                <a:highlight>
                  <a:srgbClr val="FFFF00"/>
                </a:highlight>
              </a:rPr>
              <a:t>OF WELL OR COMMUNITY  WATER, BY CLOSING ONE VALVE</a:t>
            </a:r>
          </a:p>
          <a:p>
            <a:r>
              <a:rPr lang="en-US" sz="800" b="1" dirty="0">
                <a:highlight>
                  <a:srgbClr val="FFFF00"/>
                </a:highlight>
              </a:rPr>
              <a:t>AND OPEING ANOTHER ONE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09809C1-D83A-4547-8077-74A7CC564799}"/>
              </a:ext>
            </a:extLst>
          </p:cNvPr>
          <p:cNvSpPr/>
          <p:nvPr/>
        </p:nvSpPr>
        <p:spPr>
          <a:xfrm>
            <a:off x="9020789" y="2322554"/>
            <a:ext cx="393061" cy="230611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B46E283-FCDD-4BDD-B483-E17CED40E4A5}"/>
              </a:ext>
            </a:extLst>
          </p:cNvPr>
          <p:cNvSpPr/>
          <p:nvPr/>
        </p:nvSpPr>
        <p:spPr>
          <a:xfrm>
            <a:off x="9855199" y="1733637"/>
            <a:ext cx="266827" cy="257420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D6F7374-168B-42A4-9D7D-125B9A8FA33F}"/>
              </a:ext>
            </a:extLst>
          </p:cNvPr>
          <p:cNvSpPr txBox="1"/>
          <p:nvPr/>
        </p:nvSpPr>
        <p:spPr>
          <a:xfrm>
            <a:off x="9661570" y="1362660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ighlight>
                  <a:srgbClr val="FFFF00"/>
                </a:highlight>
              </a:rPr>
              <a:t>NEW SEPTIC </a:t>
            </a:r>
          </a:p>
          <a:p>
            <a:r>
              <a:rPr lang="en-US" sz="800" dirty="0">
                <a:highlight>
                  <a:srgbClr val="FFFF00"/>
                </a:highlight>
              </a:rPr>
              <a:t>TANK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11C6C04-A744-4B41-AED3-3ED30DA771C3}"/>
              </a:ext>
            </a:extLst>
          </p:cNvPr>
          <p:cNvCxnSpPr>
            <a:stCxn id="65" idx="4"/>
          </p:cNvCxnSpPr>
          <p:nvPr/>
        </p:nvCxnSpPr>
        <p:spPr>
          <a:xfrm flipH="1">
            <a:off x="9988612" y="1991057"/>
            <a:ext cx="1" cy="290957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482C1D0-4EE1-499A-B759-0884F96AB13E}"/>
              </a:ext>
            </a:extLst>
          </p:cNvPr>
          <p:cNvCxnSpPr/>
          <p:nvPr/>
        </p:nvCxnSpPr>
        <p:spPr>
          <a:xfrm flipV="1">
            <a:off x="10047648" y="1050074"/>
            <a:ext cx="684444" cy="683198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Oval 267">
            <a:extLst>
              <a:ext uri="{FF2B5EF4-FFF2-40B4-BE49-F238E27FC236}">
                <a16:creationId xmlns:a16="http://schemas.microsoft.com/office/drawing/2014/main" id="{D8811D64-C350-4FE6-9A78-D0D93BB10A2F}"/>
              </a:ext>
            </a:extLst>
          </p:cNvPr>
          <p:cNvSpPr/>
          <p:nvPr/>
        </p:nvSpPr>
        <p:spPr>
          <a:xfrm>
            <a:off x="7303993" y="147136"/>
            <a:ext cx="266827" cy="257420"/>
          </a:xfrm>
          <a:prstGeom prst="ellipse">
            <a:avLst/>
          </a:prstGeom>
          <a:solidFill>
            <a:srgbClr val="FF00FF"/>
          </a:solidFill>
          <a:ln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477071CB-2CF6-42B5-9CDA-26441AF9B608}"/>
              </a:ext>
            </a:extLst>
          </p:cNvPr>
          <p:cNvCxnSpPr>
            <a:cxnSpLocks/>
            <a:stCxn id="268" idx="6"/>
          </p:cNvCxnSpPr>
          <p:nvPr/>
        </p:nvCxnSpPr>
        <p:spPr>
          <a:xfrm>
            <a:off x="7570820" y="275846"/>
            <a:ext cx="2417792" cy="277305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TextBox 271">
            <a:extLst>
              <a:ext uri="{FF2B5EF4-FFF2-40B4-BE49-F238E27FC236}">
                <a16:creationId xmlns:a16="http://schemas.microsoft.com/office/drawing/2014/main" id="{282696FC-BD18-4113-95D0-0A934812DEFE}"/>
              </a:ext>
            </a:extLst>
          </p:cNvPr>
          <p:cNvSpPr txBox="1"/>
          <p:nvPr/>
        </p:nvSpPr>
        <p:spPr>
          <a:xfrm>
            <a:off x="7222947" y="288939"/>
            <a:ext cx="4860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ighlight>
                  <a:srgbClr val="FFFF00"/>
                </a:highlight>
              </a:rPr>
              <a:t>SEPTIC </a:t>
            </a:r>
          </a:p>
          <a:p>
            <a:r>
              <a:rPr lang="en-US" sz="800" dirty="0">
                <a:highlight>
                  <a:srgbClr val="FFFF00"/>
                </a:highlight>
              </a:rPr>
              <a:t>TANK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40C141A-D4FD-4225-AA08-2BCE88689991}"/>
              </a:ext>
            </a:extLst>
          </p:cNvPr>
          <p:cNvSpPr txBox="1"/>
          <p:nvPr/>
        </p:nvSpPr>
        <p:spPr>
          <a:xfrm>
            <a:off x="7612987" y="1703977"/>
            <a:ext cx="7986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3 FT. FENCE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86814BA-1FFC-4091-8061-3F6496537E8C}"/>
              </a:ext>
            </a:extLst>
          </p:cNvPr>
          <p:cNvCxnSpPr>
            <a:stCxn id="20" idx="0"/>
          </p:cNvCxnSpPr>
          <p:nvPr/>
        </p:nvCxnSpPr>
        <p:spPr>
          <a:xfrm flipV="1">
            <a:off x="8012296" y="1390265"/>
            <a:ext cx="274173" cy="313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DC22AF5-9889-4732-946D-C38788CBF347}"/>
              </a:ext>
            </a:extLst>
          </p:cNvPr>
          <p:cNvCxnSpPr/>
          <p:nvPr/>
        </p:nvCxnSpPr>
        <p:spPr>
          <a:xfrm flipH="1" flipV="1">
            <a:off x="7725251" y="1620460"/>
            <a:ext cx="97112" cy="174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6BF86D21-A7CD-400C-A675-747820F9F5F8}"/>
              </a:ext>
            </a:extLst>
          </p:cNvPr>
          <p:cNvSpPr txBox="1"/>
          <p:nvPr/>
        </p:nvSpPr>
        <p:spPr>
          <a:xfrm>
            <a:off x="10229051" y="691760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highlight>
                  <a:srgbClr val="FFFF00"/>
                </a:highlight>
              </a:rPr>
              <a:t>PHONE </a:t>
            </a:r>
          </a:p>
          <a:p>
            <a:r>
              <a:rPr lang="en-US" sz="1000" b="1" dirty="0">
                <a:highlight>
                  <a:srgbClr val="FFFF00"/>
                </a:highlight>
              </a:rPr>
              <a:t>LINE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D6A50C5-AEAD-415B-B351-E45C6939070A}"/>
              </a:ext>
            </a:extLst>
          </p:cNvPr>
          <p:cNvSpPr txBox="1"/>
          <p:nvPr/>
        </p:nvSpPr>
        <p:spPr>
          <a:xfrm>
            <a:off x="480240" y="4232952"/>
            <a:ext cx="1122423" cy="507831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rgbClr val="FF0000"/>
                </a:solidFill>
                <a:highlight>
                  <a:srgbClr val="FFFF00"/>
                </a:highlight>
              </a:rPr>
              <a:t>ALL DOTTED LINES</a:t>
            </a:r>
          </a:p>
          <a:p>
            <a:r>
              <a:rPr lang="en-US" sz="900" b="1" dirty="0">
                <a:solidFill>
                  <a:srgbClr val="FF0000"/>
                </a:solidFill>
                <a:highlight>
                  <a:srgbClr val="FFFF00"/>
                </a:highlight>
              </a:rPr>
              <a:t>MEANS THAT THEY </a:t>
            </a:r>
          </a:p>
          <a:p>
            <a:r>
              <a:rPr lang="en-US" sz="900" b="1" dirty="0">
                <a:solidFill>
                  <a:srgbClr val="FF0000"/>
                </a:solidFill>
                <a:highlight>
                  <a:srgbClr val="FFFF00"/>
                </a:highlight>
              </a:rPr>
              <a:t>ARE BURIED</a:t>
            </a:r>
          </a:p>
        </p:txBody>
      </p:sp>
    </p:spTree>
    <p:extLst>
      <p:ext uri="{BB962C8B-B14F-4D97-AF65-F5344CB8AC3E}">
        <p14:creationId xmlns:p14="http://schemas.microsoft.com/office/powerpoint/2010/main" val="3547435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395</Words>
  <Application>Microsoft Office PowerPoint</Application>
  <PresentationFormat>Widescreen</PresentationFormat>
  <Paragraphs>142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COMANCHE HOME LAYOUT OF PROPERTY ON 8 ½ ACRES</vt:lpstr>
      <vt:lpstr>PowerPoint Presentation</vt:lpstr>
    </vt:vector>
  </TitlesOfParts>
  <Company>Oncor Electric Delivery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COMANCHE HOME LAYOUT OF PROPERTY</dc:title>
  <dc:creator>Lozano, Raymond</dc:creator>
  <cp:lastModifiedBy>Lozano, Raymond</cp:lastModifiedBy>
  <cp:revision>64</cp:revision>
  <cp:lastPrinted>2024-09-14T17:41:10Z</cp:lastPrinted>
  <dcterms:created xsi:type="dcterms:W3CDTF">2021-09-21T14:47:43Z</dcterms:created>
  <dcterms:modified xsi:type="dcterms:W3CDTF">2025-02-02T21:02:44Z</dcterms:modified>
</cp:coreProperties>
</file>